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3"/>
  </p:notesMasterIdLst>
  <p:handoutMasterIdLst>
    <p:handoutMasterId r:id="rId34"/>
  </p:handoutMasterIdLst>
  <p:sldIdLst>
    <p:sldId id="350" r:id="rId2"/>
    <p:sldId id="349" r:id="rId3"/>
    <p:sldId id="256" r:id="rId4"/>
    <p:sldId id="352" r:id="rId5"/>
    <p:sldId id="380" r:id="rId6"/>
    <p:sldId id="377" r:id="rId7"/>
    <p:sldId id="374" r:id="rId8"/>
    <p:sldId id="332" r:id="rId9"/>
    <p:sldId id="358" r:id="rId10"/>
    <p:sldId id="357" r:id="rId11"/>
    <p:sldId id="333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42" r:id="rId23"/>
    <p:sldId id="343" r:id="rId24"/>
    <p:sldId id="288" r:id="rId25"/>
    <p:sldId id="284" r:id="rId26"/>
    <p:sldId id="287" r:id="rId27"/>
    <p:sldId id="370" r:id="rId28"/>
    <p:sldId id="365" r:id="rId29"/>
    <p:sldId id="325" r:id="rId30"/>
    <p:sldId id="292" r:id="rId31"/>
    <p:sldId id="371" r:id="rId32"/>
  </p:sldIdLst>
  <p:sldSz cx="10117138" cy="7056438"/>
  <p:notesSz cx="6858000" cy="9144000"/>
  <p:custShowLst>
    <p:custShow name="Finance Report" id="0">
      <p:sldLst>
        <p:sld r:id="rId4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3">
          <p15:clr>
            <a:srgbClr val="A4A3A4"/>
          </p15:clr>
        </p15:guide>
        <p15:guide id="2" pos="3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34A23-1533-4ECC-A428-FB5442777976}" v="21" dt="2023-10-12T16:20:46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4" autoAdjust="0"/>
    <p:restoredTop sz="88278" autoAdjust="0"/>
  </p:normalViewPr>
  <p:slideViewPr>
    <p:cSldViewPr>
      <p:cViewPr varScale="1">
        <p:scale>
          <a:sx n="136" d="100"/>
          <a:sy n="136" d="100"/>
        </p:scale>
        <p:origin x="4524" y="132"/>
      </p:cViewPr>
      <p:guideLst>
        <p:guide orient="horz" pos="2223"/>
        <p:guide pos="3187"/>
      </p:guideLst>
    </p:cSldViewPr>
  </p:slideViewPr>
  <p:outlineViewPr>
    <p:cViewPr>
      <p:scale>
        <a:sx n="33" d="100"/>
        <a:sy n="33" d="100"/>
      </p:scale>
      <p:origin x="0" y="-8538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2052"/>
    </p:cViewPr>
  </p:sorterViewPr>
  <p:notesViewPr>
    <p:cSldViewPr>
      <p:cViewPr varScale="1">
        <p:scale>
          <a:sx n="53" d="100"/>
          <a:sy n="53" d="100"/>
        </p:scale>
        <p:origin x="-268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24.xml"/><Relationship Id="rId1" Type="http://schemas.openxmlformats.org/officeDocument/2006/relationships/slide" Target="slides/slide3.xml"/><Relationship Id="rId5" Type="http://schemas.openxmlformats.org/officeDocument/2006/relationships/slide" Target="slides/slide30.xml"/><Relationship Id="rId4" Type="http://schemas.openxmlformats.org/officeDocument/2006/relationships/slide" Target="slides/slide2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k Atkinson" userId="25bd8fdb66a56712" providerId="LiveId" clId="{17E34A23-1533-4ECC-A428-FB5442777976}"/>
    <pc:docChg chg="undo custSel addSld delSld modSld sldOrd modMainMaster">
      <pc:chgData name="Clark Atkinson" userId="25bd8fdb66a56712" providerId="LiveId" clId="{17E34A23-1533-4ECC-A428-FB5442777976}" dt="2023-10-24T07:24:57.520" v="1422" actId="47"/>
      <pc:docMkLst>
        <pc:docMk/>
      </pc:docMkLst>
      <pc:sldChg chg="modSp mod">
        <pc:chgData name="Clark Atkinson" userId="25bd8fdb66a56712" providerId="LiveId" clId="{17E34A23-1533-4ECC-A428-FB5442777976}" dt="2023-10-01T10:20:54.717" v="14" actId="20577"/>
        <pc:sldMkLst>
          <pc:docMk/>
          <pc:sldMk cId="547632693" sldId="256"/>
        </pc:sldMkLst>
        <pc:spChg chg="mod">
          <ac:chgData name="Clark Atkinson" userId="25bd8fdb66a56712" providerId="LiveId" clId="{17E34A23-1533-4ECC-A428-FB5442777976}" dt="2023-10-01T10:20:54.717" v="14" actId="20577"/>
          <ac:spMkLst>
            <pc:docMk/>
            <pc:sldMk cId="547632693" sldId="256"/>
            <ac:spMk id="2" creationId="{00000000-0000-0000-0000-000000000000}"/>
          </ac:spMkLst>
        </pc:spChg>
      </pc:sldChg>
      <pc:sldChg chg="del">
        <pc:chgData name="Clark Atkinson" userId="25bd8fdb66a56712" providerId="LiveId" clId="{17E34A23-1533-4ECC-A428-FB5442777976}" dt="2023-10-12T16:20:50.995" v="1062" actId="47"/>
        <pc:sldMkLst>
          <pc:docMk/>
          <pc:sldMk cId="730889218" sldId="272"/>
        </pc:sldMkLst>
      </pc:sldChg>
      <pc:sldChg chg="modSp mod">
        <pc:chgData name="Clark Atkinson" userId="25bd8fdb66a56712" providerId="LiveId" clId="{17E34A23-1533-4ECC-A428-FB5442777976}" dt="2023-10-24T07:24:36.121" v="1420" actId="255"/>
        <pc:sldMkLst>
          <pc:docMk/>
          <pc:sldMk cId="3815753880" sldId="287"/>
        </pc:sldMkLst>
        <pc:spChg chg="mod">
          <ac:chgData name="Clark Atkinson" userId="25bd8fdb66a56712" providerId="LiveId" clId="{17E34A23-1533-4ECC-A428-FB5442777976}" dt="2023-10-24T07:24:00.614" v="1417" actId="20577"/>
          <ac:spMkLst>
            <pc:docMk/>
            <pc:sldMk cId="3815753880" sldId="287"/>
            <ac:spMk id="3" creationId="{00000000-0000-0000-0000-000000000000}"/>
          </ac:spMkLst>
        </pc:spChg>
        <pc:spChg chg="mod">
          <ac:chgData name="Clark Atkinson" userId="25bd8fdb66a56712" providerId="LiveId" clId="{17E34A23-1533-4ECC-A428-FB5442777976}" dt="2023-10-24T07:24:36.121" v="1420" actId="255"/>
          <ac:spMkLst>
            <pc:docMk/>
            <pc:sldMk cId="3815753880" sldId="287"/>
            <ac:spMk id="4" creationId="{00000000-0000-0000-0000-000000000000}"/>
          </ac:spMkLst>
        </pc:spChg>
      </pc:sldChg>
      <pc:sldChg chg="modSp mod modNotesTx">
        <pc:chgData name="Clark Atkinson" userId="25bd8fdb66a56712" providerId="LiveId" clId="{17E34A23-1533-4ECC-A428-FB5442777976}" dt="2023-10-12T16:28:04.790" v="1390" actId="20577"/>
        <pc:sldMkLst>
          <pc:docMk/>
          <pc:sldMk cId="2405209345" sldId="288"/>
        </pc:sldMkLst>
        <pc:spChg chg="mod">
          <ac:chgData name="Clark Atkinson" userId="25bd8fdb66a56712" providerId="LiveId" clId="{17E34A23-1533-4ECC-A428-FB5442777976}" dt="2023-10-10T19:18:09.247" v="923" actId="20577"/>
          <ac:spMkLst>
            <pc:docMk/>
            <pc:sldMk cId="2405209345" sldId="288"/>
            <ac:spMk id="3" creationId="{00000000-0000-0000-0000-000000000000}"/>
          </ac:spMkLst>
        </pc:spChg>
      </pc:sldChg>
      <pc:sldChg chg="addSp delSp modSp mod">
        <pc:chgData name="Clark Atkinson" userId="25bd8fdb66a56712" providerId="LiveId" clId="{17E34A23-1533-4ECC-A428-FB5442777976}" dt="2023-10-10T19:32:53.358" v="1053" actId="1076"/>
        <pc:sldMkLst>
          <pc:docMk/>
          <pc:sldMk cId="4269422415" sldId="325"/>
        </pc:sldMkLst>
        <pc:spChg chg="add del">
          <ac:chgData name="Clark Atkinson" userId="25bd8fdb66a56712" providerId="LiveId" clId="{17E34A23-1533-4ECC-A428-FB5442777976}" dt="2023-10-10T19:28:58.366" v="1035" actId="22"/>
          <ac:spMkLst>
            <pc:docMk/>
            <pc:sldMk cId="4269422415" sldId="325"/>
            <ac:spMk id="4" creationId="{AAAB16D2-068E-9CA0-9121-03F5FB0179DF}"/>
          </ac:spMkLst>
        </pc:spChg>
        <pc:picChg chg="del mod">
          <ac:chgData name="Clark Atkinson" userId="25bd8fdb66a56712" providerId="LiveId" clId="{17E34A23-1533-4ECC-A428-FB5442777976}" dt="2023-10-10T19:31:41.563" v="1047" actId="478"/>
          <ac:picMkLst>
            <pc:docMk/>
            <pc:sldMk cId="4269422415" sldId="325"/>
            <ac:picMk id="5" creationId="{824A3EFA-6D89-724F-F2DA-B5BD48F2E6F7}"/>
          </ac:picMkLst>
        </pc:picChg>
        <pc:picChg chg="del mod">
          <ac:chgData name="Clark Atkinson" userId="25bd8fdb66a56712" providerId="LiveId" clId="{17E34A23-1533-4ECC-A428-FB5442777976}" dt="2023-10-10T19:32:49.995" v="1052" actId="478"/>
          <ac:picMkLst>
            <pc:docMk/>
            <pc:sldMk cId="4269422415" sldId="325"/>
            <ac:picMk id="6" creationId="{271EF682-0B5D-FF52-799B-B97A7951F719}"/>
          </ac:picMkLst>
        </pc:picChg>
        <pc:picChg chg="mod">
          <ac:chgData name="Clark Atkinson" userId="25bd8fdb66a56712" providerId="LiveId" clId="{17E34A23-1533-4ECC-A428-FB5442777976}" dt="2023-10-10T19:32:53.358" v="1053" actId="1076"/>
          <ac:picMkLst>
            <pc:docMk/>
            <pc:sldMk cId="4269422415" sldId="325"/>
            <ac:picMk id="7" creationId="{3ABA95D3-5E16-3EEE-F19C-157AED67CC2B}"/>
          </ac:picMkLst>
        </pc:picChg>
        <pc:picChg chg="add del">
          <ac:chgData name="Clark Atkinson" userId="25bd8fdb66a56712" providerId="LiveId" clId="{17E34A23-1533-4ECC-A428-FB5442777976}" dt="2023-10-10T19:29:35.740" v="1040" actId="478"/>
          <ac:picMkLst>
            <pc:docMk/>
            <pc:sldMk cId="4269422415" sldId="325"/>
            <ac:picMk id="9" creationId="{5F93D44A-E23F-4B33-3468-92941A141155}"/>
          </ac:picMkLst>
        </pc:picChg>
      </pc:sldChg>
      <pc:sldChg chg="modSp mod">
        <pc:chgData name="Clark Atkinson" userId="25bd8fdb66a56712" providerId="LiveId" clId="{17E34A23-1533-4ECC-A428-FB5442777976}" dt="2023-10-10T19:12:56.009" v="662" actId="6549"/>
        <pc:sldMkLst>
          <pc:docMk/>
          <pc:sldMk cId="3499341381" sldId="332"/>
        </pc:sldMkLst>
        <pc:spChg chg="mod">
          <ac:chgData name="Clark Atkinson" userId="25bd8fdb66a56712" providerId="LiveId" clId="{17E34A23-1533-4ECC-A428-FB5442777976}" dt="2023-10-10T19:12:56.009" v="662" actId="6549"/>
          <ac:spMkLst>
            <pc:docMk/>
            <pc:sldMk cId="3499341381" sldId="332"/>
            <ac:spMk id="10" creationId="{E5C4E03A-0122-453B-9E75-9A999DD213D7}"/>
          </ac:spMkLst>
        </pc:spChg>
      </pc:sldChg>
      <pc:sldChg chg="modSp mod">
        <pc:chgData name="Clark Atkinson" userId="25bd8fdb66a56712" providerId="LiveId" clId="{17E34A23-1533-4ECC-A428-FB5442777976}" dt="2023-10-10T19:17:39.402" v="898" actId="6549"/>
        <pc:sldMkLst>
          <pc:docMk/>
          <pc:sldMk cId="2907836280" sldId="333"/>
        </pc:sldMkLst>
        <pc:spChg chg="mod">
          <ac:chgData name="Clark Atkinson" userId="25bd8fdb66a56712" providerId="LiveId" clId="{17E34A23-1533-4ECC-A428-FB5442777976}" dt="2023-10-10T19:17:39.402" v="898" actId="6549"/>
          <ac:spMkLst>
            <pc:docMk/>
            <pc:sldMk cId="2907836280" sldId="333"/>
            <ac:spMk id="10" creationId="{E5C4E03A-0122-453B-9E75-9A999DD213D7}"/>
          </ac:spMkLst>
        </pc:spChg>
      </pc:sldChg>
      <pc:sldChg chg="modSp mod">
        <pc:chgData name="Clark Atkinson" userId="25bd8fdb66a56712" providerId="LiveId" clId="{17E34A23-1533-4ECC-A428-FB5442777976}" dt="2023-10-01T10:20:42.013" v="12" actId="20577"/>
        <pc:sldMkLst>
          <pc:docMk/>
          <pc:sldMk cId="2215271546" sldId="349"/>
        </pc:sldMkLst>
        <pc:spChg chg="mod">
          <ac:chgData name="Clark Atkinson" userId="25bd8fdb66a56712" providerId="LiveId" clId="{17E34A23-1533-4ECC-A428-FB5442777976}" dt="2023-10-01T10:20:42.013" v="12" actId="20577"/>
          <ac:spMkLst>
            <pc:docMk/>
            <pc:sldMk cId="2215271546" sldId="349"/>
            <ac:spMk id="3" creationId="{1CA934A4-A3D4-438D-A81B-4CCC266CA255}"/>
          </ac:spMkLst>
        </pc:spChg>
      </pc:sldChg>
      <pc:sldChg chg="modSp mod">
        <pc:chgData name="Clark Atkinson" userId="25bd8fdb66a56712" providerId="LiveId" clId="{17E34A23-1533-4ECC-A428-FB5442777976}" dt="2023-10-01T10:20:25.380" v="10" actId="20577"/>
        <pc:sldMkLst>
          <pc:docMk/>
          <pc:sldMk cId="3210462378" sldId="350"/>
        </pc:sldMkLst>
        <pc:spChg chg="mod">
          <ac:chgData name="Clark Atkinson" userId="25bd8fdb66a56712" providerId="LiveId" clId="{17E34A23-1533-4ECC-A428-FB5442777976}" dt="2023-10-01T10:20:25.380" v="10" actId="20577"/>
          <ac:spMkLst>
            <pc:docMk/>
            <pc:sldMk cId="3210462378" sldId="350"/>
            <ac:spMk id="3" creationId="{0E809CE5-A358-46A7-97BE-3F9248FFECAA}"/>
          </ac:spMkLst>
        </pc:spChg>
      </pc:sldChg>
      <pc:sldChg chg="modSp mod modNotesTx">
        <pc:chgData name="Clark Atkinson" userId="25bd8fdb66a56712" providerId="LiveId" clId="{17E34A23-1533-4ECC-A428-FB5442777976}" dt="2023-10-10T18:51:56.335" v="361" actId="20577"/>
        <pc:sldMkLst>
          <pc:docMk/>
          <pc:sldMk cId="3236645067" sldId="352"/>
        </pc:sldMkLst>
        <pc:spChg chg="mod">
          <ac:chgData name="Clark Atkinson" userId="25bd8fdb66a56712" providerId="LiveId" clId="{17E34A23-1533-4ECC-A428-FB5442777976}" dt="2023-10-10T18:47:28.832" v="40" actId="20577"/>
          <ac:spMkLst>
            <pc:docMk/>
            <pc:sldMk cId="3236645067" sldId="352"/>
            <ac:spMk id="2" creationId="{4F54BDDE-65E4-4C13-A196-278ABA46229E}"/>
          </ac:spMkLst>
        </pc:spChg>
        <pc:spChg chg="mod">
          <ac:chgData name="Clark Atkinson" userId="25bd8fdb66a56712" providerId="LiveId" clId="{17E34A23-1533-4ECC-A428-FB5442777976}" dt="2023-10-10T18:51:25.439" v="357" actId="20577"/>
          <ac:spMkLst>
            <pc:docMk/>
            <pc:sldMk cId="3236645067" sldId="352"/>
            <ac:spMk id="3" creationId="{30B2999A-C103-4433-AE9B-C2DEF2A2CE23}"/>
          </ac:spMkLst>
        </pc:spChg>
      </pc:sldChg>
      <pc:sldChg chg="addSp delSp modSp del mod ord">
        <pc:chgData name="Clark Atkinson" userId="25bd8fdb66a56712" providerId="LiveId" clId="{17E34A23-1533-4ECC-A428-FB5442777976}" dt="2023-10-24T07:24:57.520" v="1422" actId="47"/>
        <pc:sldMkLst>
          <pc:docMk/>
          <pc:sldMk cId="2719657183" sldId="353"/>
        </pc:sldMkLst>
        <pc:spChg chg="mod">
          <ac:chgData name="Clark Atkinson" userId="25bd8fdb66a56712" providerId="LiveId" clId="{17E34A23-1533-4ECC-A428-FB5442777976}" dt="2023-10-10T19:33:23.413" v="1055" actId="6549"/>
          <ac:spMkLst>
            <pc:docMk/>
            <pc:sldMk cId="2719657183" sldId="353"/>
            <ac:spMk id="2" creationId="{90CDE67F-12F0-4361-9C97-8A05200E11C8}"/>
          </ac:spMkLst>
        </pc:spChg>
        <pc:spChg chg="mod">
          <ac:chgData name="Clark Atkinson" userId="25bd8fdb66a56712" providerId="LiveId" clId="{17E34A23-1533-4ECC-A428-FB5442777976}" dt="2023-10-10T19:33:26.988" v="1056" actId="6549"/>
          <ac:spMkLst>
            <pc:docMk/>
            <pc:sldMk cId="2719657183" sldId="353"/>
            <ac:spMk id="3" creationId="{F36D15F1-7FCE-43AE-B785-CF12CF85153C}"/>
          </ac:spMkLst>
        </pc:spChg>
        <pc:picChg chg="del">
          <ac:chgData name="Clark Atkinson" userId="25bd8fdb66a56712" providerId="LiveId" clId="{17E34A23-1533-4ECC-A428-FB5442777976}" dt="2023-10-10T19:33:29.363" v="1057" actId="478"/>
          <ac:picMkLst>
            <pc:docMk/>
            <pc:sldMk cId="2719657183" sldId="353"/>
            <ac:picMk id="7" creationId="{0D78E13A-DA3B-EA89-CB7C-0AB853280BB6}"/>
          </ac:picMkLst>
        </pc:picChg>
        <pc:picChg chg="add del">
          <ac:chgData name="Clark Atkinson" userId="25bd8fdb66a56712" providerId="LiveId" clId="{17E34A23-1533-4ECC-A428-FB5442777976}" dt="2023-10-10T19:33:36.563" v="1060" actId="478"/>
          <ac:picMkLst>
            <pc:docMk/>
            <pc:sldMk cId="2719657183" sldId="353"/>
            <ac:picMk id="2050" creationId="{A2964495-96E6-4671-AB87-251123C26F92}"/>
          </ac:picMkLst>
        </pc:picChg>
      </pc:sldChg>
      <pc:sldChg chg="del ord">
        <pc:chgData name="Clark Atkinson" userId="25bd8fdb66a56712" providerId="LiveId" clId="{17E34A23-1533-4ECC-A428-FB5442777976}" dt="2023-10-24T07:24:52.781" v="1421" actId="47"/>
        <pc:sldMkLst>
          <pc:docMk/>
          <pc:sldMk cId="2995712160" sldId="354"/>
        </pc:sldMkLst>
      </pc:sldChg>
      <pc:sldChg chg="modSp mod">
        <pc:chgData name="Clark Atkinson" userId="25bd8fdb66a56712" providerId="LiveId" clId="{17E34A23-1533-4ECC-A428-FB5442777976}" dt="2023-10-12T16:25:41.352" v="1127" actId="20577"/>
        <pc:sldMkLst>
          <pc:docMk/>
          <pc:sldMk cId="1590518815" sldId="358"/>
        </pc:sldMkLst>
        <pc:spChg chg="mod">
          <ac:chgData name="Clark Atkinson" userId="25bd8fdb66a56712" providerId="LiveId" clId="{17E34A23-1533-4ECC-A428-FB5442777976}" dt="2023-10-12T16:25:41.352" v="1127" actId="20577"/>
          <ac:spMkLst>
            <pc:docMk/>
            <pc:sldMk cId="1590518815" sldId="358"/>
            <ac:spMk id="10" creationId="{E5C4E03A-0122-453B-9E75-9A999DD213D7}"/>
          </ac:spMkLst>
        </pc:spChg>
        <pc:picChg chg="mod">
          <ac:chgData name="Clark Atkinson" userId="25bd8fdb66a56712" providerId="LiveId" clId="{17E34A23-1533-4ECC-A428-FB5442777976}" dt="2023-10-10T19:16:55.776" v="896" actId="1076"/>
          <ac:picMkLst>
            <pc:docMk/>
            <pc:sldMk cId="1590518815" sldId="358"/>
            <ac:picMk id="5" creationId="{5F7F47A3-F09B-7F70-CB3F-4F9A3DAE6BDC}"/>
          </ac:picMkLst>
        </pc:picChg>
      </pc:sldChg>
      <pc:sldChg chg="addSp delSp modSp mod">
        <pc:chgData name="Clark Atkinson" userId="25bd8fdb66a56712" providerId="LiveId" clId="{17E34A23-1533-4ECC-A428-FB5442777976}" dt="2023-10-10T19:29:04.649" v="1038" actId="14100"/>
        <pc:sldMkLst>
          <pc:docMk/>
          <pc:sldMk cId="3835162152" sldId="365"/>
        </pc:sldMkLst>
        <pc:spChg chg="mod">
          <ac:chgData name="Clark Atkinson" userId="25bd8fdb66a56712" providerId="LiveId" clId="{17E34A23-1533-4ECC-A428-FB5442777976}" dt="2023-10-10T19:21:38.038" v="1025" actId="20577"/>
          <ac:spMkLst>
            <pc:docMk/>
            <pc:sldMk cId="3835162152" sldId="365"/>
            <ac:spMk id="6" creationId="{13D13AC6-7C17-4F35-9B5D-2D091400C6D5}"/>
          </ac:spMkLst>
        </pc:spChg>
        <pc:picChg chg="add mod">
          <ac:chgData name="Clark Atkinson" userId="25bd8fdb66a56712" providerId="LiveId" clId="{17E34A23-1533-4ECC-A428-FB5442777976}" dt="2023-10-10T19:29:04.649" v="1038" actId="14100"/>
          <ac:picMkLst>
            <pc:docMk/>
            <pc:sldMk cId="3835162152" sldId="365"/>
            <ac:picMk id="3" creationId="{CB06ED4C-54B1-B9EA-77F1-70F037EE6342}"/>
          </ac:picMkLst>
        </pc:picChg>
        <pc:picChg chg="del">
          <ac:chgData name="Clark Atkinson" userId="25bd8fdb66a56712" providerId="LiveId" clId="{17E34A23-1533-4ECC-A428-FB5442777976}" dt="2023-10-10T19:23:49.069" v="1027" actId="478"/>
          <ac:picMkLst>
            <pc:docMk/>
            <pc:sldMk cId="3835162152" sldId="365"/>
            <ac:picMk id="9" creationId="{D20519C3-0027-4C55-9421-9F7FF418B195}"/>
          </ac:picMkLst>
        </pc:picChg>
      </pc:sldChg>
      <pc:sldChg chg="del">
        <pc:chgData name="Clark Atkinson" userId="25bd8fdb66a56712" providerId="LiveId" clId="{17E34A23-1533-4ECC-A428-FB5442777976}" dt="2023-10-10T19:17:10.454" v="897" actId="47"/>
        <pc:sldMkLst>
          <pc:docMk/>
          <pc:sldMk cId="3698147422" sldId="369"/>
        </pc:sldMkLst>
      </pc:sldChg>
      <pc:sldChg chg="del ord">
        <pc:chgData name="Clark Atkinson" userId="25bd8fdb66a56712" providerId="LiveId" clId="{17E34A23-1533-4ECC-A428-FB5442777976}" dt="2023-10-24T07:24:52.781" v="1421" actId="47"/>
        <pc:sldMkLst>
          <pc:docMk/>
          <pc:sldMk cId="795944019" sldId="373"/>
        </pc:sldMkLst>
      </pc:sldChg>
      <pc:sldChg chg="addSp modSp mod">
        <pc:chgData name="Clark Atkinson" userId="25bd8fdb66a56712" providerId="LiveId" clId="{17E34A23-1533-4ECC-A428-FB5442777976}" dt="2023-10-10T19:09:59.424" v="658" actId="1076"/>
        <pc:sldMkLst>
          <pc:docMk/>
          <pc:sldMk cId="1041615063" sldId="374"/>
        </pc:sldMkLst>
        <pc:spChg chg="mod">
          <ac:chgData name="Clark Atkinson" userId="25bd8fdb66a56712" providerId="LiveId" clId="{17E34A23-1533-4ECC-A428-FB5442777976}" dt="2023-10-10T19:06:50.210" v="562" actId="20577"/>
          <ac:spMkLst>
            <pc:docMk/>
            <pc:sldMk cId="1041615063" sldId="374"/>
            <ac:spMk id="2" creationId="{90CDE67F-12F0-4361-9C97-8A05200E11C8}"/>
          </ac:spMkLst>
        </pc:spChg>
        <pc:spChg chg="mod">
          <ac:chgData name="Clark Atkinson" userId="25bd8fdb66a56712" providerId="LiveId" clId="{17E34A23-1533-4ECC-A428-FB5442777976}" dt="2023-10-10T19:07:39.142" v="643" actId="403"/>
          <ac:spMkLst>
            <pc:docMk/>
            <pc:sldMk cId="1041615063" sldId="374"/>
            <ac:spMk id="3" creationId="{F36D15F1-7FCE-43AE-B785-CF12CF85153C}"/>
          </ac:spMkLst>
        </pc:spChg>
        <pc:picChg chg="mod">
          <ac:chgData name="Clark Atkinson" userId="25bd8fdb66a56712" providerId="LiveId" clId="{17E34A23-1533-4ECC-A428-FB5442777976}" dt="2023-10-10T19:09:59.424" v="658" actId="1076"/>
          <ac:picMkLst>
            <pc:docMk/>
            <pc:sldMk cId="1041615063" sldId="374"/>
            <ac:picMk id="4" creationId="{E8AD3060-2392-7E29-4B06-85825EA6E7B0}"/>
          </ac:picMkLst>
        </pc:picChg>
        <pc:picChg chg="add mod">
          <ac:chgData name="Clark Atkinson" userId="25bd8fdb66a56712" providerId="LiveId" clId="{17E34A23-1533-4ECC-A428-FB5442777976}" dt="2023-10-10T19:08:21.542" v="648" actId="1076"/>
          <ac:picMkLst>
            <pc:docMk/>
            <pc:sldMk cId="1041615063" sldId="374"/>
            <ac:picMk id="5" creationId="{B128D4E5-A896-45C2-EAF6-4DB5CB694119}"/>
          </ac:picMkLst>
        </pc:picChg>
        <pc:picChg chg="add mod">
          <ac:chgData name="Clark Atkinson" userId="25bd8fdb66a56712" providerId="LiveId" clId="{17E34A23-1533-4ECC-A428-FB5442777976}" dt="2023-10-10T19:09:13.407" v="653" actId="14100"/>
          <ac:picMkLst>
            <pc:docMk/>
            <pc:sldMk cId="1041615063" sldId="374"/>
            <ac:picMk id="7" creationId="{556375B4-4CC4-9778-2187-B480D71A4374}"/>
          </ac:picMkLst>
        </pc:picChg>
      </pc:sldChg>
      <pc:sldChg chg="delSp del mod">
        <pc:chgData name="Clark Atkinson" userId="25bd8fdb66a56712" providerId="LiveId" clId="{17E34A23-1533-4ECC-A428-FB5442777976}" dt="2023-10-10T19:10:08.777" v="659" actId="47"/>
        <pc:sldMkLst>
          <pc:docMk/>
          <pc:sldMk cId="961846872" sldId="375"/>
        </pc:sldMkLst>
        <pc:picChg chg="del">
          <ac:chgData name="Clark Atkinson" userId="25bd8fdb66a56712" providerId="LiveId" clId="{17E34A23-1533-4ECC-A428-FB5442777976}" dt="2023-10-10T19:08:03.815" v="644" actId="21"/>
          <ac:picMkLst>
            <pc:docMk/>
            <pc:sldMk cId="961846872" sldId="375"/>
            <ac:picMk id="4" creationId="{45C5B37C-BFB5-15F3-686A-4E6332FF4366}"/>
          </ac:picMkLst>
        </pc:picChg>
      </pc:sldChg>
      <pc:sldChg chg="del ord">
        <pc:chgData name="Clark Atkinson" userId="25bd8fdb66a56712" providerId="LiveId" clId="{17E34A23-1533-4ECC-A428-FB5442777976}" dt="2023-10-24T07:24:52.781" v="1421" actId="47"/>
        <pc:sldMkLst>
          <pc:docMk/>
          <pc:sldMk cId="2328255027" sldId="376"/>
        </pc:sldMkLst>
      </pc:sldChg>
      <pc:sldChg chg="modSp mod">
        <pc:chgData name="Clark Atkinson" userId="25bd8fdb66a56712" providerId="LiveId" clId="{17E34A23-1533-4ECC-A428-FB5442777976}" dt="2023-10-10T18:59:09.948" v="510" actId="108"/>
        <pc:sldMkLst>
          <pc:docMk/>
          <pc:sldMk cId="707787737" sldId="377"/>
        </pc:sldMkLst>
        <pc:spChg chg="mod">
          <ac:chgData name="Clark Atkinson" userId="25bd8fdb66a56712" providerId="LiveId" clId="{17E34A23-1533-4ECC-A428-FB5442777976}" dt="2023-10-10T18:59:09.948" v="510" actId="108"/>
          <ac:spMkLst>
            <pc:docMk/>
            <pc:sldMk cId="707787737" sldId="377"/>
            <ac:spMk id="3" creationId="{F36D15F1-7FCE-43AE-B785-CF12CF85153C}"/>
          </ac:spMkLst>
        </pc:spChg>
      </pc:sldChg>
      <pc:sldChg chg="del ord">
        <pc:chgData name="Clark Atkinson" userId="25bd8fdb66a56712" providerId="LiveId" clId="{17E34A23-1533-4ECC-A428-FB5442777976}" dt="2023-10-24T07:24:52.781" v="1421" actId="47"/>
        <pc:sldMkLst>
          <pc:docMk/>
          <pc:sldMk cId="2461572497" sldId="378"/>
        </pc:sldMkLst>
      </pc:sldChg>
      <pc:sldChg chg="del ord">
        <pc:chgData name="Clark Atkinson" userId="25bd8fdb66a56712" providerId="LiveId" clId="{17E34A23-1533-4ECC-A428-FB5442777976}" dt="2023-10-24T07:24:52.781" v="1421" actId="47"/>
        <pc:sldMkLst>
          <pc:docMk/>
          <pc:sldMk cId="3221143205" sldId="379"/>
        </pc:sldMkLst>
      </pc:sldChg>
      <pc:sldChg chg="addSp delSp modSp mod ord">
        <pc:chgData name="Clark Atkinson" userId="25bd8fdb66a56712" providerId="LiveId" clId="{17E34A23-1533-4ECC-A428-FB5442777976}" dt="2023-10-10T19:03:25.514" v="535" actId="14100"/>
        <pc:sldMkLst>
          <pc:docMk/>
          <pc:sldMk cId="4236713170" sldId="380"/>
        </pc:sldMkLst>
        <pc:spChg chg="del mod">
          <ac:chgData name="Clark Atkinson" userId="25bd8fdb66a56712" providerId="LiveId" clId="{17E34A23-1533-4ECC-A428-FB5442777976}" dt="2023-10-10T19:02:18.562" v="516" actId="931"/>
          <ac:spMkLst>
            <pc:docMk/>
            <pc:sldMk cId="4236713170" sldId="380"/>
            <ac:spMk id="3" creationId="{F36D15F1-7FCE-43AE-B785-CF12CF85153C}"/>
          </ac:spMkLst>
        </pc:spChg>
        <pc:picChg chg="add mod modCrop">
          <ac:chgData name="Clark Atkinson" userId="25bd8fdb66a56712" providerId="LiveId" clId="{17E34A23-1533-4ECC-A428-FB5442777976}" dt="2023-10-10T19:03:25.514" v="535" actId="14100"/>
          <ac:picMkLst>
            <pc:docMk/>
            <pc:sldMk cId="4236713170" sldId="380"/>
            <ac:picMk id="5" creationId="{D3CEDF1A-4EE0-5C90-39D1-B2CD2240BF05}"/>
          </ac:picMkLst>
        </pc:picChg>
      </pc:sldChg>
      <pc:sldChg chg="del">
        <pc:chgData name="Clark Atkinson" userId="25bd8fdb66a56712" providerId="LiveId" clId="{17E34A23-1533-4ECC-A428-FB5442777976}" dt="2023-10-12T16:21:09.802" v="1063" actId="47"/>
        <pc:sldMkLst>
          <pc:docMk/>
          <pc:sldMk cId="2024559373" sldId="381"/>
        </pc:sldMkLst>
      </pc:sldChg>
      <pc:sldChg chg="del">
        <pc:chgData name="Clark Atkinson" userId="25bd8fdb66a56712" providerId="LiveId" clId="{17E34A23-1533-4ECC-A428-FB5442777976}" dt="2023-10-12T16:21:11.261" v="1064" actId="47"/>
        <pc:sldMkLst>
          <pc:docMk/>
          <pc:sldMk cId="1525737083" sldId="382"/>
        </pc:sldMkLst>
      </pc:sldChg>
      <pc:sldChg chg="del">
        <pc:chgData name="Clark Atkinson" userId="25bd8fdb66a56712" providerId="LiveId" clId="{17E34A23-1533-4ECC-A428-FB5442777976}" dt="2023-10-12T16:21:13.627" v="1065" actId="47"/>
        <pc:sldMkLst>
          <pc:docMk/>
          <pc:sldMk cId="4013737816" sldId="383"/>
        </pc:sldMkLst>
      </pc:sldChg>
      <pc:sldChg chg="del">
        <pc:chgData name="Clark Atkinson" userId="25bd8fdb66a56712" providerId="LiveId" clId="{17E34A23-1533-4ECC-A428-FB5442777976}" dt="2023-10-12T16:21:17.779" v="1066" actId="47"/>
        <pc:sldMkLst>
          <pc:docMk/>
          <pc:sldMk cId="2789349015" sldId="384"/>
        </pc:sldMkLst>
      </pc:sldChg>
      <pc:sldChg chg="del">
        <pc:chgData name="Clark Atkinson" userId="25bd8fdb66a56712" providerId="LiveId" clId="{17E34A23-1533-4ECC-A428-FB5442777976}" dt="2023-10-12T16:21:19.106" v="1067" actId="47"/>
        <pc:sldMkLst>
          <pc:docMk/>
          <pc:sldMk cId="4036549915" sldId="385"/>
        </pc:sldMkLst>
      </pc:sldChg>
      <pc:sldChg chg="add del">
        <pc:chgData name="Clark Atkinson" userId="25bd8fdb66a56712" providerId="LiveId" clId="{17E34A23-1533-4ECC-A428-FB5442777976}" dt="2023-10-10T19:03:45.253" v="536" actId="47"/>
        <pc:sldMkLst>
          <pc:docMk/>
          <pc:sldMk cId="704402824" sldId="386"/>
        </pc:sldMkLst>
      </pc:sldChg>
      <pc:sldChg chg="add del">
        <pc:chgData name="Clark Atkinson" userId="25bd8fdb66a56712" providerId="LiveId" clId="{17E34A23-1533-4ECC-A428-FB5442777976}" dt="2023-10-24T07:24:52.781" v="1421" actId="47"/>
        <pc:sldMkLst>
          <pc:docMk/>
          <pc:sldMk cId="3460901231" sldId="386"/>
        </pc:sldMkLst>
      </pc:sldChg>
      <pc:sldChg chg="add">
        <pc:chgData name="Clark Atkinson" userId="25bd8fdb66a56712" providerId="LiveId" clId="{17E34A23-1533-4ECC-A428-FB5442777976}" dt="2023-10-12T16:20:46.509" v="1061"/>
        <pc:sldMkLst>
          <pc:docMk/>
          <pc:sldMk cId="1991829739" sldId="387"/>
        </pc:sldMkLst>
      </pc:sldChg>
      <pc:sldChg chg="add">
        <pc:chgData name="Clark Atkinson" userId="25bd8fdb66a56712" providerId="LiveId" clId="{17E34A23-1533-4ECC-A428-FB5442777976}" dt="2023-10-12T16:20:46.509" v="1061"/>
        <pc:sldMkLst>
          <pc:docMk/>
          <pc:sldMk cId="3826346256" sldId="388"/>
        </pc:sldMkLst>
      </pc:sldChg>
      <pc:sldChg chg="add">
        <pc:chgData name="Clark Atkinson" userId="25bd8fdb66a56712" providerId="LiveId" clId="{17E34A23-1533-4ECC-A428-FB5442777976}" dt="2023-10-12T16:20:46.509" v="1061"/>
        <pc:sldMkLst>
          <pc:docMk/>
          <pc:sldMk cId="476758345" sldId="389"/>
        </pc:sldMkLst>
      </pc:sldChg>
      <pc:sldChg chg="add">
        <pc:chgData name="Clark Atkinson" userId="25bd8fdb66a56712" providerId="LiveId" clId="{17E34A23-1533-4ECC-A428-FB5442777976}" dt="2023-10-12T16:20:46.509" v="1061"/>
        <pc:sldMkLst>
          <pc:docMk/>
          <pc:sldMk cId="3242223715" sldId="390"/>
        </pc:sldMkLst>
      </pc:sldChg>
      <pc:sldChg chg="add">
        <pc:chgData name="Clark Atkinson" userId="25bd8fdb66a56712" providerId="LiveId" clId="{17E34A23-1533-4ECC-A428-FB5442777976}" dt="2023-10-12T16:20:46.509" v="1061"/>
        <pc:sldMkLst>
          <pc:docMk/>
          <pc:sldMk cId="2826106633" sldId="391"/>
        </pc:sldMkLst>
      </pc:sldChg>
      <pc:sldChg chg="add">
        <pc:chgData name="Clark Atkinson" userId="25bd8fdb66a56712" providerId="LiveId" clId="{17E34A23-1533-4ECC-A428-FB5442777976}" dt="2023-10-12T16:20:46.509" v="1061"/>
        <pc:sldMkLst>
          <pc:docMk/>
          <pc:sldMk cId="3143278217" sldId="392"/>
        </pc:sldMkLst>
      </pc:sldChg>
      <pc:sldChg chg="add">
        <pc:chgData name="Clark Atkinson" userId="25bd8fdb66a56712" providerId="LiveId" clId="{17E34A23-1533-4ECC-A428-FB5442777976}" dt="2023-10-12T16:20:46.509" v="1061"/>
        <pc:sldMkLst>
          <pc:docMk/>
          <pc:sldMk cId="1653272630" sldId="393"/>
        </pc:sldMkLst>
      </pc:sldChg>
      <pc:sldChg chg="add">
        <pc:chgData name="Clark Atkinson" userId="25bd8fdb66a56712" providerId="LiveId" clId="{17E34A23-1533-4ECC-A428-FB5442777976}" dt="2023-10-12T16:20:46.509" v="1061"/>
        <pc:sldMkLst>
          <pc:docMk/>
          <pc:sldMk cId="3412084307" sldId="394"/>
        </pc:sldMkLst>
      </pc:sldChg>
      <pc:sldChg chg="add">
        <pc:chgData name="Clark Atkinson" userId="25bd8fdb66a56712" providerId="LiveId" clId="{17E34A23-1533-4ECC-A428-FB5442777976}" dt="2023-10-12T16:20:46.509" v="1061"/>
        <pc:sldMkLst>
          <pc:docMk/>
          <pc:sldMk cId="66278716" sldId="395"/>
        </pc:sldMkLst>
      </pc:sldChg>
      <pc:sldChg chg="add">
        <pc:chgData name="Clark Atkinson" userId="25bd8fdb66a56712" providerId="LiveId" clId="{17E34A23-1533-4ECC-A428-FB5442777976}" dt="2023-10-12T16:20:46.509" v="1061"/>
        <pc:sldMkLst>
          <pc:docMk/>
          <pc:sldMk cId="3171632430" sldId="396"/>
        </pc:sldMkLst>
      </pc:sldChg>
      <pc:sldMasterChg chg="modSldLayout">
        <pc:chgData name="Clark Atkinson" userId="25bd8fdb66a56712" providerId="LiveId" clId="{17E34A23-1533-4ECC-A428-FB5442777976}" dt="2023-10-01T10:19:43.974" v="6" actId="20577"/>
        <pc:sldMasterMkLst>
          <pc:docMk/>
          <pc:sldMasterMk cId="124784341" sldId="2147483900"/>
        </pc:sldMasterMkLst>
        <pc:sldLayoutChg chg="modSp mod">
          <pc:chgData name="Clark Atkinson" userId="25bd8fdb66a56712" providerId="LiveId" clId="{17E34A23-1533-4ECC-A428-FB5442777976}" dt="2023-10-01T10:19:25.472" v="2" actId="20577"/>
          <pc:sldLayoutMkLst>
            <pc:docMk/>
            <pc:sldMasterMk cId="124784341" sldId="2147483900"/>
            <pc:sldLayoutMk cId="1761337535" sldId="2147483901"/>
          </pc:sldLayoutMkLst>
          <pc:spChg chg="mod">
            <ac:chgData name="Clark Atkinson" userId="25bd8fdb66a56712" providerId="LiveId" clId="{17E34A23-1533-4ECC-A428-FB5442777976}" dt="2023-10-01T10:19:25.472" v="2" actId="20577"/>
            <ac:spMkLst>
              <pc:docMk/>
              <pc:sldMasterMk cId="124784341" sldId="2147483900"/>
              <pc:sldLayoutMk cId="1761337535" sldId="2147483901"/>
              <ac:spMk id="10" creationId="{67D9AC9F-4372-42F8-B6EE-88A04B2B94C0}"/>
            </ac:spMkLst>
          </pc:spChg>
          <pc:picChg chg="mod">
            <ac:chgData name="Clark Atkinson" userId="25bd8fdb66a56712" providerId="LiveId" clId="{17E34A23-1533-4ECC-A428-FB5442777976}" dt="2023-10-01T10:19:05.703" v="0" actId="14826"/>
            <ac:picMkLst>
              <pc:docMk/>
              <pc:sldMasterMk cId="124784341" sldId="2147483900"/>
              <pc:sldLayoutMk cId="1761337535" sldId="2147483901"/>
              <ac:picMk id="11" creationId="{D39EB066-7A1E-4685-A3E6-9282D86D6A98}"/>
            </ac:picMkLst>
          </pc:picChg>
        </pc:sldLayoutChg>
        <pc:sldLayoutChg chg="modSp mod">
          <pc:chgData name="Clark Atkinson" userId="25bd8fdb66a56712" providerId="LiveId" clId="{17E34A23-1533-4ECC-A428-FB5442777976}" dt="2023-10-01T10:19:38.311" v="4" actId="20577"/>
          <pc:sldLayoutMkLst>
            <pc:docMk/>
            <pc:sldMasterMk cId="124784341" sldId="2147483900"/>
            <pc:sldLayoutMk cId="173611062" sldId="2147483902"/>
          </pc:sldLayoutMkLst>
          <pc:spChg chg="mod">
            <ac:chgData name="Clark Atkinson" userId="25bd8fdb66a56712" providerId="LiveId" clId="{17E34A23-1533-4ECC-A428-FB5442777976}" dt="2023-10-01T10:19:38.311" v="4" actId="20577"/>
            <ac:spMkLst>
              <pc:docMk/>
              <pc:sldMasterMk cId="124784341" sldId="2147483900"/>
              <pc:sldLayoutMk cId="173611062" sldId="2147483902"/>
              <ac:spMk id="7" creationId="{9BF5BFA6-94DB-4ED7-980C-D950F7090371}"/>
            </ac:spMkLst>
          </pc:spChg>
        </pc:sldLayoutChg>
        <pc:sldLayoutChg chg="modSp mod">
          <pc:chgData name="Clark Atkinson" userId="25bd8fdb66a56712" providerId="LiveId" clId="{17E34A23-1533-4ECC-A428-FB5442777976}" dt="2023-10-01T10:19:43.974" v="6" actId="20577"/>
          <pc:sldLayoutMkLst>
            <pc:docMk/>
            <pc:sldMasterMk cId="124784341" sldId="2147483900"/>
            <pc:sldLayoutMk cId="1765723930" sldId="2147483903"/>
          </pc:sldLayoutMkLst>
          <pc:spChg chg="mod">
            <ac:chgData name="Clark Atkinson" userId="25bd8fdb66a56712" providerId="LiveId" clId="{17E34A23-1533-4ECC-A428-FB5442777976}" dt="2023-10-01T10:19:43.974" v="6" actId="20577"/>
            <ac:spMkLst>
              <pc:docMk/>
              <pc:sldMasterMk cId="124784341" sldId="2147483900"/>
              <pc:sldLayoutMk cId="1765723930" sldId="2147483903"/>
              <ac:spMk id="7" creationId="{ACEEB955-DC7D-4B62-85D8-851105ACF8A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C25E7-E621-41B4-962F-4B7588B81390}" type="datetimeFigureOut">
              <a:rPr lang="en-GB" smtClean="0"/>
              <a:t>24/10/23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CA597-D4D2-4792-803D-0AE3D2C0D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23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74790-BF37-4804-B6E5-51AC19293B72}" type="datetimeFigureOut">
              <a:rPr lang="en-GB" smtClean="0"/>
              <a:t>24/10/23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1550" y="685800"/>
            <a:ext cx="491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F127F-D6C2-443F-A796-8A3F520A5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6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67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56" algn="l" defTabSz="9367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6711" algn="l" defTabSz="9367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5067" algn="l" defTabSz="9367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3423" algn="l" defTabSz="9367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1778" algn="l" defTabSz="9367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0134" algn="l" defTabSz="9367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78490" algn="l" defTabSz="9367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46845" algn="l" defTabSz="9367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APOLOGIES: Rachel Widdicks, Steve &amp; Jane Gilliard, Brian &amp; </a:t>
            </a:r>
            <a:r>
              <a:rPr lang="en-GB"/>
              <a:t>Kay Mahony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11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266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1550" y="685800"/>
            <a:ext cx="4914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Main report available – THANK BILL PARNELL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2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63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1550" y="685800"/>
            <a:ext cx="4914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359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999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1550" y="685800"/>
            <a:ext cx="4914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94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115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1550" y="685800"/>
            <a:ext cx="4914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6711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34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425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13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04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Wen has been our H &amp; S expert for many years as well as an enthusiastic and determined events organiser and co-Ordinator</a:t>
            </a:r>
          </a:p>
          <a:p>
            <a:endParaRPr lang="en-GB" dirty="0"/>
          </a:p>
          <a:p>
            <a:r>
              <a:rPr lang="en-GB" dirty="0"/>
              <a:t>Fiona has done much to improve the integration of Pen-y-Fan residents into hall events and is a </a:t>
            </a:r>
            <a:r>
              <a:rPr lang="en-GB"/>
              <a:t>crafting queen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995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429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75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2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788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28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Committee members – quick meeting to arrange meeting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06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77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Adult ballet dance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2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Wye Valley Women have a Something Different session on Saturday</a:t>
            </a:r>
          </a:p>
          <a:p>
            <a:endParaRPr lang="en-GB" dirty="0"/>
          </a:p>
          <a:p>
            <a:r>
              <a:rPr lang="en-GB" dirty="0"/>
              <a:t>Narth Singers Christmas concert 16</a:t>
            </a:r>
            <a:r>
              <a:rPr lang="en-GB" baseline="30000" dirty="0"/>
              <a:t>th</a:t>
            </a:r>
            <a:r>
              <a:rPr lang="en-GB" dirty="0"/>
              <a:t> December </a:t>
            </a:r>
            <a:r>
              <a:rPr lang="en-GB" dirty="0" err="1"/>
              <a:t>Trellech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61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Full details in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37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6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Full details in Annual Report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46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009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complete projects in the right order to prevent abortive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45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127F-D6C2-443F-A796-8A3F520A5A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7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340000"/>
            <a:ext cx="9000000" cy="20160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800" spc="-123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680000"/>
            <a:ext cx="9000000" cy="1800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70413" indent="0" algn="ctr">
              <a:buNone/>
              <a:defRPr sz="2881"/>
            </a:lvl2pPr>
            <a:lvl3pPr marL="940826" indent="0" algn="ctr">
              <a:buNone/>
              <a:defRPr sz="2469"/>
            </a:lvl3pPr>
            <a:lvl4pPr marL="1411239" indent="0" algn="ctr">
              <a:buNone/>
              <a:defRPr sz="2058"/>
            </a:lvl4pPr>
            <a:lvl5pPr marL="1881652" indent="0" algn="ctr">
              <a:buNone/>
              <a:defRPr sz="2058"/>
            </a:lvl5pPr>
            <a:lvl6pPr marL="2352065" indent="0" algn="ctr">
              <a:buNone/>
              <a:defRPr sz="2058"/>
            </a:lvl6pPr>
            <a:lvl7pPr marL="2822478" indent="0" algn="ctr">
              <a:buNone/>
              <a:defRPr sz="2058"/>
            </a:lvl7pPr>
            <a:lvl8pPr marL="3292892" indent="0" algn="ctr">
              <a:buNone/>
              <a:defRPr sz="2058"/>
            </a:lvl8pPr>
            <a:lvl9pPr marL="3763305" indent="0" algn="ctr">
              <a:buNone/>
              <a:defRPr sz="2058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5465AA-CFC5-4B30-BE29-AC68C3086A1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D9AC9F-4372-42F8-B6EE-88A04B2B9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660000"/>
            <a:ext cx="4173319" cy="23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baseline="0">
                <a:solidFill>
                  <a:schemeClr val="bg1">
                    <a:alpha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The Narth &amp; District Village Hall AGM 2023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9EB066-7A1E-4685-A3E6-9282D86D6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r="2849"/>
          <a:stretch/>
        </p:blipFill>
        <p:spPr>
          <a:xfrm>
            <a:off x="540000" y="719907"/>
            <a:ext cx="1285536" cy="1315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8EC507-C5AE-4F17-8940-2CCFCD353F7E}"/>
              </a:ext>
            </a:extLst>
          </p:cNvPr>
          <p:cNvSpPr txBox="1"/>
          <p:nvPr userDrawn="1"/>
        </p:nvSpPr>
        <p:spPr>
          <a:xfrm>
            <a:off x="1980000" y="972000"/>
            <a:ext cx="7560000" cy="79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The Narth &amp; District Village Hall</a:t>
            </a:r>
          </a:p>
        </p:txBody>
      </p:sp>
    </p:spTree>
    <p:extLst>
      <p:ext uri="{BB962C8B-B14F-4D97-AF65-F5344CB8AC3E}">
        <p14:creationId xmlns:p14="http://schemas.microsoft.com/office/powerpoint/2010/main" val="176133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65AA-CFC5-4B30-BE29-AC68C3086A1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37F704-F9CD-4FEB-906D-4E966D254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660000"/>
            <a:ext cx="4173319" cy="23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baseline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The Narth &amp; District Village Hall AGM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98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5886" y="715444"/>
            <a:ext cx="2181508" cy="49395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226" y="735047"/>
            <a:ext cx="6418059" cy="55569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65AA-CFC5-4B30-BE29-AC68C3086A1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BE61AD-2EB7-4701-9F26-ED051EB54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660000"/>
            <a:ext cx="4173319" cy="23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baseline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The Narth &amp; District Village Hall AGM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234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65AA-CFC5-4B30-BE29-AC68C3086A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48667" y="2756715"/>
            <a:ext cx="4228964" cy="3547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39506" y="2756715"/>
            <a:ext cx="4228964" cy="3547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060D8B-D56E-486C-918D-FC70F2445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660000"/>
            <a:ext cx="4173319" cy="23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baseline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The Narth &amp; District Village Hall AGM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5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13987"/>
            <a:ext cx="9000000" cy="90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20000"/>
            <a:ext cx="9000000" cy="4680000"/>
          </a:xfrm>
        </p:spPr>
        <p:txBody>
          <a:bodyPr/>
          <a:lstStyle>
            <a:lvl1pPr marL="449263" indent="-449263">
              <a:lnSpc>
                <a:spcPct val="110000"/>
              </a:lnSpc>
              <a:spcAft>
                <a:spcPts val="300"/>
              </a:spcAft>
              <a:buFont typeface="Wingdings" panose="05000000000000000000" pitchFamily="2" charset="2"/>
              <a:buChar char="Ø"/>
              <a:defRPr sz="2400"/>
            </a:lvl1pPr>
            <a:lvl2pPr marL="625475" indent="-176213">
              <a:lnSpc>
                <a:spcPct val="110000"/>
              </a:lnSpc>
              <a:spcAft>
                <a:spcPts val="300"/>
              </a:spcAft>
              <a:buFont typeface="Wingdings" panose="05000000000000000000" pitchFamily="2" charset="2"/>
              <a:buChar char="§"/>
              <a:defRPr sz="2000"/>
            </a:lvl2pPr>
            <a:lvl3pPr marL="719138" indent="-93663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sz="2000"/>
            </a:lvl3pPr>
            <a:lvl4pPr marL="846744" indent="-846744">
              <a:lnSpc>
                <a:spcPct val="110000"/>
              </a:lnSpc>
              <a:spcAft>
                <a:spcPts val="300"/>
              </a:spcAft>
              <a:buFont typeface="Webdings" panose="05030102010509060703" pitchFamily="18" charset="2"/>
              <a:buChar char=""/>
              <a:defRPr sz="2000"/>
            </a:lvl4pPr>
            <a:lvl5pPr marL="1128991" indent="-1128991">
              <a:lnSpc>
                <a:spcPct val="110000"/>
              </a:lnSpc>
              <a:spcAft>
                <a:spcPts val="300"/>
              </a:spcAft>
              <a:buFont typeface="Webdings" panose="05030102010509060703" pitchFamily="18" charset="2"/>
              <a:buChar char="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+mn-lt"/>
              </a:defRPr>
            </a:lvl1pPr>
          </a:lstStyle>
          <a:p>
            <a:fld id="{D55465AA-CFC5-4B30-BE29-AC68C3086A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F5BFA6-94DB-4ED7-980C-D950F7090371}"/>
              </a:ext>
            </a:extLst>
          </p:cNvPr>
          <p:cNvSpPr txBox="1">
            <a:spLocks/>
          </p:cNvSpPr>
          <p:nvPr userDrawn="1"/>
        </p:nvSpPr>
        <p:spPr>
          <a:xfrm>
            <a:off x="540000" y="6660000"/>
            <a:ext cx="4173319" cy="23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 cap="none" baseline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Narth &amp; District Village Hall AGM 2023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1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98" y="789625"/>
            <a:ext cx="8946079" cy="345295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798" y="4308435"/>
            <a:ext cx="8946079" cy="1693545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70413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2pPr>
            <a:lvl3pPr marL="940826" indent="0">
              <a:buNone/>
              <a:defRPr sz="1646">
                <a:solidFill>
                  <a:schemeClr val="tx1">
                    <a:tint val="75000"/>
                  </a:schemeClr>
                </a:solidFill>
              </a:defRPr>
            </a:lvl3pPr>
            <a:lvl4pPr marL="141123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88165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35206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82247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329289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76330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65AA-CFC5-4B30-BE29-AC68C3086A1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CEEB955-DC7D-4B62-85D8-851105ACF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660000"/>
            <a:ext cx="4173319" cy="23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baseline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The Narth &amp; District Village Hall AGM 2023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72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501" y="1584003"/>
            <a:ext cx="4211259" cy="4824536"/>
          </a:xfrm>
        </p:spPr>
        <p:txBody>
          <a:bodyPr vert="horz" lIns="91440" tIns="45720" rIns="91440" bIns="45720" rtlCol="0">
            <a:normAutofit/>
          </a:bodyPr>
          <a:lstStyle>
            <a:lvl1pPr marL="94083" indent="-94083">
              <a:buFont typeface="Wingdings" panose="05000000000000000000" pitchFamily="2" charset="2"/>
              <a:buChar char="Ø"/>
              <a:defRPr lang="en-US" dirty="0"/>
            </a:lvl1pPr>
            <a:lvl2pPr marL="792162" indent="-342900">
              <a:buFont typeface="Wingdings" panose="05000000000000000000" pitchFamily="2" charset="2"/>
              <a:buChar char="Ø"/>
              <a:defRPr lang="en-US" dirty="0"/>
            </a:lvl2pPr>
            <a:lvl3pPr marL="968375" indent="-342900">
              <a:buFont typeface="Wingdings" panose="05000000000000000000" pitchFamily="2" charset="2"/>
              <a:buChar char="Ø"/>
              <a:defRPr lang="en-US" dirty="0"/>
            </a:lvl3pPr>
            <a:lvl4pPr marL="846744" indent="-846744">
              <a:buFont typeface="Wingdings" panose="05000000000000000000" pitchFamily="2" charset="2"/>
              <a:buChar char="Ø"/>
              <a:defRPr lang="en-US" dirty="0"/>
            </a:lvl4pPr>
            <a:lvl5pPr marL="1128991" indent="-1128991">
              <a:buFont typeface="Wingdings" panose="05000000000000000000" pitchFamily="2" charset="2"/>
              <a:buChar char="Ø"/>
              <a:defRPr lang="en-US" dirty="0"/>
            </a:lvl5pPr>
          </a:lstStyle>
          <a:p>
            <a:pPr marL="449263" lvl="0" indent="-449263">
              <a:lnSpc>
                <a:spcPct val="110000"/>
              </a:lnSpc>
              <a:spcAft>
                <a:spcPts val="300"/>
              </a:spcAft>
              <a:buFont typeface="Webdings" panose="05030102010509060703" pitchFamily="18" charset="2"/>
              <a:buChar char=""/>
            </a:pPr>
            <a:r>
              <a:rPr lang="en-US" dirty="0"/>
              <a:t>Click to edit Master text styles</a:t>
            </a:r>
          </a:p>
          <a:p>
            <a:pPr marL="625475" lvl="1" indent="-176213">
              <a:lnSpc>
                <a:spcPct val="110000"/>
              </a:lnSpc>
              <a:spcAft>
                <a:spcPts val="300"/>
              </a:spcAft>
              <a:buFont typeface="Wingdings 2" panose="05020102010507070707" pitchFamily="18" charset="2"/>
              <a:buChar char=""/>
            </a:pPr>
            <a:r>
              <a:rPr lang="en-US" dirty="0"/>
              <a:t>Second level</a:t>
            </a:r>
          </a:p>
          <a:p>
            <a:pPr marL="719138" lvl="2" indent="-93663">
              <a:lnSpc>
                <a:spcPct val="110000"/>
              </a:lnSpc>
              <a:spcAft>
                <a:spcPts val="300"/>
              </a:spcAft>
              <a:buFont typeface="Wingdings 2" panose="05020102010507070707" pitchFamily="18" charset="2"/>
              <a:buChar char=""/>
            </a:pPr>
            <a:r>
              <a:rPr lang="en-US" dirty="0"/>
              <a:t>Third level</a:t>
            </a:r>
          </a:p>
          <a:p>
            <a:pPr lvl="3">
              <a:lnSpc>
                <a:spcPct val="110000"/>
              </a:lnSpc>
              <a:spcAft>
                <a:spcPts val="300"/>
              </a:spcAft>
              <a:buFont typeface="Webdings" panose="05030102010509060703" pitchFamily="18" charset="2"/>
              <a:buChar char=""/>
            </a:pPr>
            <a:r>
              <a:rPr lang="en-US" dirty="0"/>
              <a:t>Fourth level</a:t>
            </a:r>
          </a:p>
          <a:p>
            <a:pPr lvl="4">
              <a:lnSpc>
                <a:spcPct val="110000"/>
              </a:lnSpc>
              <a:spcAft>
                <a:spcPts val="300"/>
              </a:spcAft>
              <a:buFont typeface="Webdings" panose="05030102010509060703" pitchFamily="18" charset="2"/>
              <a:buChar char=""/>
            </a:pPr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4074" y="1584003"/>
            <a:ext cx="4211259" cy="482453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marL="449263" lvl="0" indent="-449263">
              <a:lnSpc>
                <a:spcPct val="110000"/>
              </a:lnSpc>
              <a:spcAft>
                <a:spcPts val="300"/>
              </a:spcAft>
              <a:buFont typeface="Webdings" panose="05030102010509060703" pitchFamily="18" charset="2"/>
              <a:buChar char=""/>
            </a:pPr>
            <a:r>
              <a:rPr lang="en-US"/>
              <a:t>Click to edit Master text styles</a:t>
            </a:r>
          </a:p>
          <a:p>
            <a:pPr marL="625475" lvl="1" indent="-176213">
              <a:lnSpc>
                <a:spcPct val="110000"/>
              </a:lnSpc>
              <a:spcAft>
                <a:spcPts val="300"/>
              </a:spcAft>
              <a:buFont typeface="Wingdings 2" panose="05020102010507070707" pitchFamily="18" charset="2"/>
              <a:buChar char=""/>
            </a:pPr>
            <a:r>
              <a:rPr lang="en-US"/>
              <a:t>Second level</a:t>
            </a:r>
          </a:p>
          <a:p>
            <a:pPr marL="719138" lvl="2" indent="-93663">
              <a:lnSpc>
                <a:spcPct val="110000"/>
              </a:lnSpc>
              <a:spcAft>
                <a:spcPts val="300"/>
              </a:spcAft>
              <a:buFont typeface="Wingdings 2" panose="05020102010507070707" pitchFamily="18" charset="2"/>
              <a:buChar char=""/>
            </a:pPr>
            <a:r>
              <a:rPr lang="en-US"/>
              <a:t>Third level</a:t>
            </a:r>
          </a:p>
          <a:p>
            <a:pPr lvl="3">
              <a:lnSpc>
                <a:spcPct val="110000"/>
              </a:lnSpc>
              <a:spcAft>
                <a:spcPts val="300"/>
              </a:spcAft>
              <a:buFont typeface="Webdings" panose="05030102010509060703" pitchFamily="18" charset="2"/>
              <a:buChar char=""/>
            </a:pPr>
            <a:r>
              <a:rPr lang="en-US"/>
              <a:t>Fourth level</a:t>
            </a:r>
          </a:p>
          <a:p>
            <a:pPr lvl="4">
              <a:lnSpc>
                <a:spcPct val="110000"/>
              </a:lnSpc>
              <a:spcAft>
                <a:spcPts val="300"/>
              </a:spcAft>
              <a:buFont typeface="Webdings" panose="05030102010509060703" pitchFamily="18" charset="2"/>
              <a:buChar char="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65AA-CFC5-4B30-BE29-AC68C3086A1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4BE4BE-3052-4258-846F-F46201FA5A5D}"/>
              </a:ext>
            </a:extLst>
          </p:cNvPr>
          <p:cNvSpPr txBox="1">
            <a:spLocks/>
          </p:cNvSpPr>
          <p:nvPr userDrawn="1"/>
        </p:nvSpPr>
        <p:spPr>
          <a:xfrm>
            <a:off x="545378" y="513987"/>
            <a:ext cx="8939440" cy="998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408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spc="-123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1945F93-45E9-4DCA-8366-E712544D0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660000"/>
            <a:ext cx="4173319" cy="23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baseline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The Narth &amp; District Village Hall AGM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58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501" y="2090796"/>
            <a:ext cx="4211259" cy="74433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58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70413" indent="0">
              <a:buNone/>
              <a:defRPr sz="2058" b="1"/>
            </a:lvl2pPr>
            <a:lvl3pPr marL="940826" indent="0">
              <a:buNone/>
              <a:defRPr sz="1852" b="1"/>
            </a:lvl3pPr>
            <a:lvl4pPr marL="1411239" indent="0">
              <a:buNone/>
              <a:defRPr sz="1646" b="1"/>
            </a:lvl4pPr>
            <a:lvl5pPr marL="1881652" indent="0">
              <a:buNone/>
              <a:defRPr sz="1646" b="1"/>
            </a:lvl5pPr>
            <a:lvl6pPr marL="2352065" indent="0">
              <a:buNone/>
              <a:defRPr sz="1646" b="1"/>
            </a:lvl6pPr>
            <a:lvl7pPr marL="2822478" indent="0">
              <a:buNone/>
              <a:defRPr sz="1646" b="1"/>
            </a:lvl7pPr>
            <a:lvl8pPr marL="3292892" indent="0">
              <a:buNone/>
              <a:defRPr sz="1646" b="1"/>
            </a:lvl8pPr>
            <a:lvl9pPr marL="3763305" indent="0">
              <a:buNone/>
              <a:defRPr sz="16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01" y="2815321"/>
            <a:ext cx="4211259" cy="3293004"/>
          </a:xfrm>
        </p:spPr>
        <p:txBody>
          <a:bodyPr/>
          <a:lstStyle>
            <a:lvl1pPr>
              <a:defRPr sz="2161"/>
            </a:lvl1pPr>
            <a:lvl2pPr>
              <a:defRPr sz="1852"/>
            </a:lvl2pPr>
            <a:lvl3pPr>
              <a:defRPr sz="1646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73558" y="2088706"/>
            <a:ext cx="4211259" cy="74327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58" b="0" cap="all" baseline="0">
                <a:latin typeface="+mj-lt"/>
              </a:defRPr>
            </a:lvl1pPr>
            <a:lvl2pPr marL="470413" indent="0">
              <a:buNone/>
              <a:defRPr sz="2058" b="1"/>
            </a:lvl2pPr>
            <a:lvl3pPr marL="940826" indent="0">
              <a:buNone/>
              <a:defRPr sz="1852" b="1"/>
            </a:lvl3pPr>
            <a:lvl4pPr marL="1411239" indent="0">
              <a:buNone/>
              <a:defRPr sz="1646" b="1"/>
            </a:lvl4pPr>
            <a:lvl5pPr marL="1881652" indent="0">
              <a:buNone/>
              <a:defRPr sz="1646" b="1"/>
            </a:lvl5pPr>
            <a:lvl6pPr marL="2352065" indent="0">
              <a:buNone/>
              <a:defRPr sz="1646" b="1"/>
            </a:lvl6pPr>
            <a:lvl7pPr marL="2822478" indent="0">
              <a:buNone/>
              <a:defRPr sz="1646" b="1"/>
            </a:lvl7pPr>
            <a:lvl8pPr marL="3292892" indent="0">
              <a:buNone/>
              <a:defRPr sz="1646" b="1"/>
            </a:lvl8pPr>
            <a:lvl9pPr marL="3763305" indent="0">
              <a:buNone/>
              <a:defRPr sz="16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3558" y="2813167"/>
            <a:ext cx="4211259" cy="3293004"/>
          </a:xfrm>
        </p:spPr>
        <p:txBody>
          <a:bodyPr/>
          <a:lstStyle>
            <a:lvl1pPr>
              <a:defRPr sz="2161"/>
            </a:lvl1pPr>
            <a:lvl2pPr>
              <a:defRPr sz="1852"/>
            </a:lvl2pPr>
            <a:lvl3pPr>
              <a:defRPr sz="1646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65AA-CFC5-4B30-BE29-AC68C3086A1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66BBFB-6AF3-4ECA-A610-CD3F94CF5C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40000" y="6660000"/>
            <a:ext cx="4173319" cy="23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baseline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The Narth &amp; District Village Hall AGM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4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65AA-CFC5-4B30-BE29-AC68C3086A1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96EC620-B04D-4D4C-BD9A-9143AA435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660000"/>
            <a:ext cx="4173319" cy="23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baseline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The Narth &amp; District Village Hall AGM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82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65AA-CFC5-4B30-BE29-AC68C3086A1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82990-C105-458B-A795-AF09FCF76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660000"/>
            <a:ext cx="4173319" cy="23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baseline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The Narth &amp; District Village Hall AGM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93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3211" y="0"/>
            <a:ext cx="3793927" cy="7056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5460" y="557973"/>
            <a:ext cx="2807506" cy="1975803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704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21" y="784049"/>
            <a:ext cx="5058569" cy="4704292"/>
          </a:xfrm>
        </p:spPr>
        <p:txBody>
          <a:bodyPr/>
          <a:lstStyle>
            <a:lvl1pPr>
              <a:defRPr sz="2264"/>
            </a:lvl1pPr>
            <a:lvl2pPr>
              <a:defRPr sz="1955"/>
            </a:lvl2pPr>
            <a:lvl3pPr>
              <a:defRPr sz="1749"/>
            </a:lvl3pPr>
            <a:lvl4pPr>
              <a:defRPr sz="1543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7557" y="2584494"/>
            <a:ext cx="2820152" cy="3217467"/>
          </a:xfrm>
        </p:spPr>
        <p:txBody>
          <a:bodyPr>
            <a:normAutofit/>
          </a:bodyPr>
          <a:lstStyle>
            <a:lvl1pPr marL="0" marR="0" indent="0" algn="l" defTabSz="940826" rtl="0" eaLnBrk="1" fontAlgn="auto" latinLnBrk="0" hangingPunct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43">
                <a:solidFill>
                  <a:srgbClr val="404040"/>
                </a:solidFill>
              </a:defRPr>
            </a:lvl1pPr>
            <a:lvl2pPr marL="470413" indent="0">
              <a:buNone/>
              <a:defRPr sz="1235"/>
            </a:lvl2pPr>
            <a:lvl3pPr marL="940826" indent="0">
              <a:buNone/>
              <a:defRPr sz="1029"/>
            </a:lvl3pPr>
            <a:lvl4pPr marL="1411239" indent="0">
              <a:buNone/>
              <a:defRPr sz="926"/>
            </a:lvl4pPr>
            <a:lvl5pPr marL="1881652" indent="0">
              <a:buNone/>
              <a:defRPr sz="926"/>
            </a:lvl5pPr>
            <a:lvl6pPr marL="2352065" indent="0">
              <a:buNone/>
              <a:defRPr sz="926"/>
            </a:lvl6pPr>
            <a:lvl7pPr marL="2822478" indent="0">
              <a:buNone/>
              <a:defRPr sz="926"/>
            </a:lvl7pPr>
            <a:lvl8pPr marL="3292892" indent="0">
              <a:buNone/>
              <a:defRPr sz="926"/>
            </a:lvl8pPr>
            <a:lvl9pPr marL="3763305" indent="0">
              <a:buNone/>
              <a:defRPr sz="926"/>
            </a:lvl9pPr>
          </a:lstStyle>
          <a:p>
            <a:pPr marL="0" marR="0" lvl="0" indent="0" algn="l" defTabSz="940826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5465AA-CFC5-4B30-BE29-AC68C3086A1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0CB6FDB-1380-4B8C-B71B-2B8318B00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660000"/>
            <a:ext cx="4173319" cy="23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baseline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The Narth &amp; District Village Hall AGM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61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38" y="5575459"/>
            <a:ext cx="8946079" cy="63102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81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0117138" cy="548520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23"/>
              </a:spcBef>
              <a:buNone/>
              <a:defRPr sz="3292">
                <a:solidFill>
                  <a:srgbClr val="4D4D4D"/>
                </a:solidFill>
              </a:defRPr>
            </a:lvl1pPr>
            <a:lvl2pPr marL="470413" indent="0">
              <a:buNone/>
              <a:defRPr sz="2881"/>
            </a:lvl2pPr>
            <a:lvl3pPr marL="940826" indent="0">
              <a:buNone/>
              <a:defRPr sz="2469"/>
            </a:lvl3pPr>
            <a:lvl4pPr marL="1411239" indent="0">
              <a:buNone/>
              <a:defRPr sz="2058"/>
            </a:lvl4pPr>
            <a:lvl5pPr marL="1881652" indent="0">
              <a:buNone/>
              <a:defRPr sz="2058"/>
            </a:lvl5pPr>
            <a:lvl6pPr marL="2352065" indent="0">
              <a:buNone/>
              <a:defRPr sz="2058"/>
            </a:lvl6pPr>
            <a:lvl7pPr marL="2822478" indent="0">
              <a:buNone/>
              <a:defRPr sz="2058"/>
            </a:lvl7pPr>
            <a:lvl8pPr marL="3292892" indent="0">
              <a:buNone/>
              <a:defRPr sz="2058"/>
            </a:lvl8pPr>
            <a:lvl9pPr marL="3763305" indent="0">
              <a:buNone/>
              <a:defRPr sz="205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501" y="6080735"/>
            <a:ext cx="7658673" cy="54883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35"/>
              </a:spcBef>
              <a:buNone/>
              <a:defRPr sz="1440">
                <a:solidFill>
                  <a:srgbClr val="262626"/>
                </a:solidFill>
              </a:defRPr>
            </a:lvl1pPr>
            <a:lvl2pPr marL="470413" indent="0">
              <a:buNone/>
              <a:defRPr sz="1235"/>
            </a:lvl2pPr>
            <a:lvl3pPr marL="940826" indent="0">
              <a:buNone/>
              <a:defRPr sz="1029"/>
            </a:lvl3pPr>
            <a:lvl4pPr marL="1411239" indent="0">
              <a:buNone/>
              <a:defRPr sz="926"/>
            </a:lvl4pPr>
            <a:lvl5pPr marL="1881652" indent="0">
              <a:buNone/>
              <a:defRPr sz="926"/>
            </a:lvl5pPr>
            <a:lvl6pPr marL="2352065" indent="0">
              <a:buNone/>
              <a:defRPr sz="926"/>
            </a:lvl6pPr>
            <a:lvl7pPr marL="2822478" indent="0">
              <a:buNone/>
              <a:defRPr sz="926"/>
            </a:lvl7pPr>
            <a:lvl8pPr marL="3292892" indent="0">
              <a:buNone/>
              <a:defRPr sz="926"/>
            </a:lvl8pPr>
            <a:lvl9pPr marL="3763305" indent="0">
              <a:buNone/>
              <a:defRPr sz="9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5465AA-CFC5-4B30-BE29-AC68C3086A1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99CD71-50E3-4743-B891-FEF8CB156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660000"/>
            <a:ext cx="4173319" cy="23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baseline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The Narth &amp; District Village Hall AGM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563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5378" y="513987"/>
            <a:ext cx="8939440" cy="998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185" y="1658361"/>
            <a:ext cx="8923632" cy="453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49263" lvl="0" indent="-449263">
              <a:lnSpc>
                <a:spcPct val="110000"/>
              </a:lnSpc>
              <a:spcAft>
                <a:spcPts val="300"/>
              </a:spcAft>
              <a:buFont typeface="Webdings" panose="05030102010509060703" pitchFamily="18" charset="2"/>
              <a:buChar char=""/>
            </a:pPr>
            <a:r>
              <a:rPr lang="en-US" dirty="0"/>
              <a:t>Click to edit Master text styles</a:t>
            </a:r>
          </a:p>
          <a:p>
            <a:pPr marL="625475" lvl="1" indent="-176213">
              <a:lnSpc>
                <a:spcPct val="110000"/>
              </a:lnSpc>
              <a:spcAft>
                <a:spcPts val="300"/>
              </a:spcAft>
              <a:buFont typeface="Wingdings 2" panose="05020102010507070707" pitchFamily="18" charset="2"/>
              <a:buChar char=""/>
            </a:pPr>
            <a:r>
              <a:rPr lang="en-US" dirty="0"/>
              <a:t>Second level</a:t>
            </a:r>
          </a:p>
          <a:p>
            <a:pPr marL="719138" lvl="2" indent="-93663">
              <a:lnSpc>
                <a:spcPct val="110000"/>
              </a:lnSpc>
              <a:spcAft>
                <a:spcPts val="300"/>
              </a:spcAft>
              <a:buFont typeface="Wingdings 2" panose="05020102010507070707" pitchFamily="18" charset="2"/>
              <a:buChar char=""/>
            </a:pPr>
            <a:r>
              <a:rPr lang="en-US" dirty="0"/>
              <a:t>Third level</a:t>
            </a:r>
          </a:p>
          <a:p>
            <a:pPr lvl="3">
              <a:lnSpc>
                <a:spcPct val="110000"/>
              </a:lnSpc>
              <a:spcAft>
                <a:spcPts val="300"/>
              </a:spcAft>
              <a:buFont typeface="Webdings" panose="05030102010509060703" pitchFamily="18" charset="2"/>
              <a:buChar char=""/>
            </a:pPr>
            <a:r>
              <a:rPr lang="en-US" dirty="0"/>
              <a:t>Fourth level</a:t>
            </a:r>
          </a:p>
          <a:p>
            <a:pPr lvl="4">
              <a:lnSpc>
                <a:spcPct val="110000"/>
              </a:lnSpc>
              <a:spcAft>
                <a:spcPts val="300"/>
              </a:spcAft>
              <a:buFont typeface="Webdings" panose="05030102010509060703" pitchFamily="18" charset="2"/>
              <a:buChar char=""/>
            </a:pPr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0" y="6660000"/>
            <a:ext cx="4173319" cy="23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none" baseline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The Narth &amp; District Village Hall AGM 2021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2000" y="6660000"/>
            <a:ext cx="2428113" cy="235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26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D55465AA-CFC5-4B30-BE29-AC68C3086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8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defTabSz="940826" rtl="0" eaLnBrk="1" latinLnBrk="0" hangingPunct="1">
        <a:lnSpc>
          <a:spcPct val="90000"/>
        </a:lnSpc>
        <a:spcBef>
          <a:spcPct val="0"/>
        </a:spcBef>
        <a:buNone/>
        <a:defRPr lang="en-US" sz="4800" kern="1200" spc="-123" baseline="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4083" indent="-94083" algn="l" defTabSz="940826" rtl="0" eaLnBrk="1" latinLnBrk="0" hangingPunct="1">
        <a:lnSpc>
          <a:spcPct val="85000"/>
        </a:lnSpc>
        <a:spcBef>
          <a:spcPts val="1338"/>
        </a:spcBef>
        <a:buFont typeface="Wingdings" panose="05000000000000000000" pitchFamily="2" charset="2"/>
        <a:buChar char="Ø"/>
        <a:defRPr lang="en-US" sz="246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2248" indent="-352810" algn="l" defTabSz="940826" rtl="0" eaLnBrk="1" latinLnBrk="0" hangingPunct="1">
        <a:lnSpc>
          <a:spcPct val="85000"/>
        </a:lnSpc>
        <a:spcBef>
          <a:spcPts val="617"/>
        </a:spcBef>
        <a:buFont typeface="Arial" pitchFamily="34" charset="0"/>
        <a:buChar char=" "/>
        <a:defRPr lang="en-US" sz="246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64496" indent="-564496" algn="l" defTabSz="940826" rtl="0" eaLnBrk="1" latinLnBrk="0" hangingPunct="1">
        <a:lnSpc>
          <a:spcPct val="85000"/>
        </a:lnSpc>
        <a:spcBef>
          <a:spcPts val="617"/>
        </a:spcBef>
        <a:buFont typeface="Arial" pitchFamily="34" charset="0"/>
        <a:buChar char=" "/>
        <a:defRPr lang="en-US" sz="2058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46744" indent="-846744" algn="l" defTabSz="940826" rtl="0" eaLnBrk="1" latinLnBrk="0" hangingPunct="1">
        <a:lnSpc>
          <a:spcPct val="85000"/>
        </a:lnSpc>
        <a:spcBef>
          <a:spcPts val="617"/>
        </a:spcBef>
        <a:buFont typeface="Arial" pitchFamily="34" charset="0"/>
        <a:buChar char=" "/>
        <a:defRPr lang="en-US" sz="185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28991" indent="-1128991" algn="l" defTabSz="940826" rtl="0" eaLnBrk="1" latinLnBrk="0" hangingPunct="1">
        <a:lnSpc>
          <a:spcPct val="85000"/>
        </a:lnSpc>
        <a:spcBef>
          <a:spcPts val="617"/>
        </a:spcBef>
        <a:buFont typeface="Arial" pitchFamily="34" charset="0"/>
        <a:buChar char=" "/>
        <a:defRPr lang="en-US" sz="1852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34680" indent="-235207" algn="l" defTabSz="940826" rtl="0" eaLnBrk="1" latinLnBrk="0" hangingPunct="1">
        <a:lnSpc>
          <a:spcPct val="85000"/>
        </a:lnSpc>
        <a:spcBef>
          <a:spcPts val="617"/>
        </a:spcBef>
        <a:buFont typeface="Arial" pitchFamily="34" charset="0"/>
        <a:buChar char=" "/>
        <a:defRPr sz="185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40460" indent="-235207" algn="l" defTabSz="940826" rtl="0" eaLnBrk="1" latinLnBrk="0" hangingPunct="1">
        <a:lnSpc>
          <a:spcPct val="85000"/>
        </a:lnSpc>
        <a:spcBef>
          <a:spcPts val="617"/>
        </a:spcBef>
        <a:buFont typeface="Arial" pitchFamily="34" charset="0"/>
        <a:buChar char=" "/>
        <a:defRPr sz="185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46240" indent="-235207" algn="l" defTabSz="940826" rtl="0" eaLnBrk="1" latinLnBrk="0" hangingPunct="1">
        <a:lnSpc>
          <a:spcPct val="85000"/>
        </a:lnSpc>
        <a:spcBef>
          <a:spcPts val="617"/>
        </a:spcBef>
        <a:buFont typeface="Arial" pitchFamily="34" charset="0"/>
        <a:buChar char=" "/>
        <a:defRPr sz="185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52020" indent="-235207" algn="l" defTabSz="940826" rtl="0" eaLnBrk="1" latinLnBrk="0" hangingPunct="1">
        <a:lnSpc>
          <a:spcPct val="85000"/>
        </a:lnSpc>
        <a:spcBef>
          <a:spcPts val="617"/>
        </a:spcBef>
        <a:buFont typeface="Arial" pitchFamily="34" charset="0"/>
        <a:buChar char=" "/>
        <a:defRPr sz="185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1pPr>
      <a:lvl2pPr marL="470413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2pPr>
      <a:lvl3pPr marL="940826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3pPr>
      <a:lvl4pPr marL="1411239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4pPr>
      <a:lvl5pPr marL="1881652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5pPr>
      <a:lvl6pPr marL="2352065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822478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292892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763305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hyperlink" Target="https://www.pngall.com/money-png/download/3240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barintens.blogspot.com/2017/09/125-skripsi-akuntansi-keuangan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19307-thank-you-free-png-imag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reakingupwithnewyork.blogspot.com/2010/09/changing-my-name-and-goodbye-to-new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talk.ictvonline.org/files/ec-meeting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9D9A-1676-424F-9D73-CB8D89577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GB" dirty="0"/>
              <a:t>Annual General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09CE5-A358-46A7-97BE-3F9248FFEC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12 October 2023</a:t>
            </a:r>
          </a:p>
        </p:txBody>
      </p:sp>
    </p:spTree>
    <p:extLst>
      <p:ext uri="{BB962C8B-B14F-4D97-AF65-F5344CB8AC3E}">
        <p14:creationId xmlns:p14="http://schemas.microsoft.com/office/powerpoint/2010/main" val="321046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Planned improvements – to follow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C4E03A-0122-453B-9E75-9A999DD21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Supplementary heating in the hall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Redecorate</a:t>
            </a:r>
          </a:p>
          <a:p>
            <a:pPr marL="449262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Main hall</a:t>
            </a:r>
          </a:p>
          <a:p>
            <a:pPr marL="449262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Ante room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Resurface car park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6B94175-D903-C910-DA36-145D96351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85" y="38882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4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AE104-74CF-4309-A51D-01F38CFDC4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73135">
            <a:off x="7215795" y="4328685"/>
            <a:ext cx="2284026" cy="221550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Volunteers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C4E03A-0122-453B-9E75-9A999DD21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hall belongs to the village</a:t>
            </a:r>
          </a:p>
          <a:p>
            <a:pPr marL="449262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Everyone has a share and a say in its activities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committee is elected by the residents to run the hall on their behalf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couldn’t manage without the many other volunteers</a:t>
            </a:r>
          </a:p>
        </p:txBody>
      </p:sp>
    </p:spTree>
    <p:extLst>
      <p:ext uri="{BB962C8B-B14F-4D97-AF65-F5344CB8AC3E}">
        <p14:creationId xmlns:p14="http://schemas.microsoft.com/office/powerpoint/2010/main" val="290783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2D2480-1606-4ED1-88A5-69A2029CC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739114" y="3672235"/>
            <a:ext cx="2783951" cy="27839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7200" dirty="0"/>
              <a:t>Finance Report</a:t>
            </a:r>
            <a:br>
              <a:rPr lang="en-GB" sz="7200" dirty="0"/>
            </a:br>
            <a:r>
              <a:rPr lang="en-GB" sz="6600" dirty="0"/>
              <a:t>2022-2023</a:t>
            </a:r>
            <a:endParaRPr lang="en-GB" sz="72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A21631C-E9DA-4173-B6A7-DC941A18D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82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9C377B1-A3C6-1182-82F6-CA73BD323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3643" y="1413987"/>
            <a:ext cx="8503397" cy="5111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D3640-E461-F2FB-B65C-C32F18FF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Year Performance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32C9E2-D2A3-B9F1-9594-A190795233DA}"/>
              </a:ext>
            </a:extLst>
          </p:cNvPr>
          <p:cNvSpPr/>
          <p:nvPr/>
        </p:nvSpPr>
        <p:spPr>
          <a:xfrm>
            <a:off x="3330377" y="2160067"/>
            <a:ext cx="2880320" cy="3744416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B6DFF5-C566-EF73-6146-1130D7A31410}"/>
              </a:ext>
            </a:extLst>
          </p:cNvPr>
          <p:cNvSpPr txBox="1"/>
          <p:nvPr/>
        </p:nvSpPr>
        <p:spPr>
          <a:xfrm>
            <a:off x="4770537" y="2448099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COVID</a:t>
            </a:r>
          </a:p>
        </p:txBody>
      </p:sp>
    </p:spTree>
    <p:extLst>
      <p:ext uri="{BB962C8B-B14F-4D97-AF65-F5344CB8AC3E}">
        <p14:creationId xmlns:p14="http://schemas.microsoft.com/office/powerpoint/2010/main" val="382634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numbers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E7EA752-FDAC-30F8-1E6B-36A46CF63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22665" y="5115058"/>
            <a:ext cx="3862276" cy="2172530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7338E3F-67F6-CA1A-4E3A-9907C30AA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58110" y="2016051"/>
            <a:ext cx="9550646" cy="258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5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AEB5-3559-A425-06FD-21F3B1EA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the money comes from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1C3BF1-D982-1181-350E-663BD407F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081" y="1505775"/>
            <a:ext cx="8975307" cy="50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2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BBBC-0365-E572-EAF7-A72696D6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the money goes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D38E75-7CA9-F585-21A1-9190614C2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81" y="1511995"/>
            <a:ext cx="8712968" cy="50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4750-FB4F-8DEA-F7EE-E236A7E1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Events 2022/23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C29E83-B380-BB2B-5A4F-6A7B61BC7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217" y="1410024"/>
            <a:ext cx="6120680" cy="495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78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just about the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B44AB-9658-4426-B197-4CD03EE38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Events held to support charities – Table-Top Jumble Sale, Big Breakfast and the Quiz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Electricity contract renewal and Smart meter to be installed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Changed the Charity Commission document for the Village Hall – more useable</a:t>
            </a:r>
          </a:p>
          <a:p>
            <a:pPr marL="0" indent="0">
              <a:lnSpc>
                <a:spcPct val="120000"/>
              </a:lnSpc>
              <a:spcAft>
                <a:spcPts val="10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Grant support from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Trellech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Community Council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Co-operative bank account set up and operational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Wix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account set up to enable web-based payment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Barclays account being run down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Overall cash balance at end of Sept 2023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	 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£38,225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6D482484-12D8-65D8-A94C-8EF3D9F22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46716" y="3759050"/>
            <a:ext cx="30480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72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F69C-37EB-4466-BEF6-488CD35D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sounds a lot….but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8EB7B-245E-F712-E344-AEA04C55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The Hall is showing its age so</a:t>
            </a:r>
          </a:p>
          <a:p>
            <a:pPr marL="457200" indent="-457200">
              <a:buAutoNum type="arabicParenR"/>
            </a:pPr>
            <a:r>
              <a:rPr lang="en-GB" dirty="0"/>
              <a:t>Now have planning approval for a revised roofline, patio and pergola outside the hall and timber cladding the front</a:t>
            </a:r>
          </a:p>
          <a:p>
            <a:pPr marL="457200" indent="-457200">
              <a:buAutoNum type="arabicParenR"/>
            </a:pPr>
            <a:r>
              <a:rPr lang="en-GB" dirty="0"/>
              <a:t>Tender document has been prepared and sent out to three builders, two already declined as booked out until mid 2025</a:t>
            </a:r>
          </a:p>
          <a:p>
            <a:pPr marL="457200" indent="-457200">
              <a:buAutoNum type="arabicParenR"/>
            </a:pPr>
            <a:r>
              <a:rPr lang="en-GB" dirty="0"/>
              <a:t>Need to identify further options to get three responses</a:t>
            </a:r>
          </a:p>
          <a:p>
            <a:pPr marL="457200" indent="-457200">
              <a:buAutoNum type="arabicParenR"/>
            </a:pPr>
            <a:r>
              <a:rPr lang="en-GB" dirty="0"/>
              <a:t>Grant application to fund work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In the meantime (exciting stuff)</a:t>
            </a:r>
          </a:p>
          <a:p>
            <a:r>
              <a:rPr lang="en-GB" dirty="0"/>
              <a:t>Shortly be having a skip to get rid of accumulated “Stuff”</a:t>
            </a:r>
          </a:p>
          <a:p>
            <a:r>
              <a:rPr lang="en-GB" dirty="0"/>
              <a:t>Septic tank needs emptying</a:t>
            </a:r>
          </a:p>
        </p:txBody>
      </p:sp>
    </p:spTree>
    <p:extLst>
      <p:ext uri="{BB962C8B-B14F-4D97-AF65-F5344CB8AC3E}">
        <p14:creationId xmlns:p14="http://schemas.microsoft.com/office/powerpoint/2010/main" val="341208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98534-8068-4147-9BB0-597167C5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Narth &amp; District Village Hall AGM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934A4-A3D4-438D-A81B-4CCC266CA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AGENDA</a:t>
            </a:r>
          </a:p>
          <a:p>
            <a:pPr marL="0" indent="0">
              <a:buNone/>
            </a:pPr>
            <a:r>
              <a:rPr lang="en-GB" b="1" dirty="0"/>
              <a:t>Minutes of the last meeting</a:t>
            </a:r>
          </a:p>
          <a:p>
            <a:pPr marL="0" indent="0">
              <a:buNone/>
            </a:pPr>
            <a:r>
              <a:rPr lang="en-GB" b="1" dirty="0"/>
              <a:t>Annual Report 2023</a:t>
            </a:r>
          </a:p>
          <a:p>
            <a:pPr marL="449262" lvl="1" indent="0">
              <a:buNone/>
            </a:pPr>
            <a:r>
              <a:rPr lang="en-GB" b="1" dirty="0"/>
              <a:t>Review of the year</a:t>
            </a:r>
          </a:p>
          <a:p>
            <a:pPr marL="449262" lvl="1" indent="0">
              <a:buNone/>
            </a:pPr>
            <a:r>
              <a:rPr lang="en-GB" b="1" dirty="0"/>
              <a:t>Our current situation and looking forward</a:t>
            </a:r>
          </a:p>
          <a:p>
            <a:pPr marL="449262" lvl="1" indent="0">
              <a:buNone/>
            </a:pPr>
            <a:r>
              <a:rPr lang="en-GB" b="1" dirty="0"/>
              <a:t>Finance report</a:t>
            </a:r>
          </a:p>
          <a:p>
            <a:pPr marL="0" indent="0">
              <a:buNone/>
            </a:pPr>
            <a:r>
              <a:rPr lang="en-GB" b="1" dirty="0"/>
              <a:t>Discussion time – your chance to ask questions and give your opinion</a:t>
            </a:r>
          </a:p>
          <a:p>
            <a:pPr marL="0" indent="0">
              <a:buNone/>
            </a:pPr>
            <a:r>
              <a:rPr lang="en-GB" b="1" dirty="0"/>
              <a:t>Elections to the Committee</a:t>
            </a:r>
          </a:p>
          <a:p>
            <a:pPr marL="0" indent="0">
              <a:buNone/>
            </a:pPr>
            <a:r>
              <a:rPr lang="en-GB" b="1" dirty="0"/>
              <a:t>100 Club draw</a:t>
            </a:r>
          </a:p>
        </p:txBody>
      </p:sp>
      <p:pic>
        <p:nvPicPr>
          <p:cNvPr id="6148" name="Picture 4" descr="Free Clipart: Clipboard | hellocatfood">
            <a:extLst>
              <a:ext uri="{FF2B5EF4-FFF2-40B4-BE49-F238E27FC236}">
                <a16:creationId xmlns:a16="http://schemas.microsoft.com/office/drawing/2014/main" id="{79FB2382-6A4C-4743-86D8-3707B0552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59">
            <a:off x="7119094" y="1837782"/>
            <a:ext cx="1300256" cy="194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71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5D42-63E1-4CD3-07BA-C51A90B9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reminder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160E-1669-444D-F9F0-7CCD99FDD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Key numbers for 2022/23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BDF14-EB6A-334C-CDEB-8560F72A1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241" y="2448098"/>
            <a:ext cx="5184576" cy="37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with the Thanks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6B8594-F3AA-4834-93C2-02242B3E6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Steve Gilliard – for his invaluable help and advice in pulling together the tender documents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Marilyn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Dunkelman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for her patience every time she receives a letter from a Village Hall supplier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Trisha Porter - for inspecting and signing off the accounts for 2021/22 and who I hope will do it again this year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A6CF751-D166-9DD5-C2F7-197DAED3B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02585" y="4807310"/>
            <a:ext cx="3239655" cy="17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32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DD49-6244-4D4F-A73B-DBC68DBEA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Your Turn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Any questions or comments?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0068E-56DE-4605-9BA0-275E501A95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EB910-DF34-4DF8-A291-21FD3A819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305" y="4583060"/>
            <a:ext cx="2280927" cy="189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9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DD49-6244-4D4F-A73B-DBC68DBEA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Electing the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0068E-56DE-4605-9BA0-275E501A95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 descr="Free Month Clip Art - Elections Clipart, HD Png Download - kindpng">
            <a:extLst>
              <a:ext uri="{FF2B5EF4-FFF2-40B4-BE49-F238E27FC236}">
                <a16:creationId xmlns:a16="http://schemas.microsoft.com/office/drawing/2014/main" id="{F5E8554F-0ECD-4B65-8BD6-042C6606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69" y="4680000"/>
            <a:ext cx="3158852" cy="196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74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to our retiring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Wen Atkinson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Fiona Harling</a:t>
            </a:r>
          </a:p>
        </p:txBody>
      </p:sp>
    </p:spTree>
    <p:extLst>
      <p:ext uri="{BB962C8B-B14F-4D97-AF65-F5344CB8AC3E}">
        <p14:creationId xmlns:p14="http://schemas.microsoft.com/office/powerpoint/2010/main" val="2405209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Election of the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 to 12 committee members are elected each year by the village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Representative members can be appointed by the Community Council (TUCC) and the Church Council (PCC)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We’ll now vote as a block for the continuing members…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8D3A0-BE62-4B49-A4C8-B4BEC4F9F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62825" y="4141062"/>
            <a:ext cx="1904694" cy="2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27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20000"/>
            <a:ext cx="5598689" cy="46800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Standing for re-election </a:t>
            </a:r>
            <a:br>
              <a:rPr lang="en-GB" sz="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2" lvl="1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Clark Atkinson (chair)</a:t>
            </a:r>
          </a:p>
          <a:p>
            <a:pPr marL="449262" lvl="1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Dave Lloyd (treasurer)</a:t>
            </a:r>
          </a:p>
          <a:p>
            <a:pPr marL="449262" lvl="1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Anna Brown (secretary)</a:t>
            </a:r>
          </a:p>
          <a:p>
            <a:pPr marL="449262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Rachel Widdicks (safeguarding)</a:t>
            </a:r>
          </a:p>
          <a:p>
            <a:pPr marL="449262" lvl="1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Judi Smowton (bookings &amp; housekeeping)</a:t>
            </a:r>
          </a:p>
          <a:p>
            <a:pPr marL="449262" lvl="1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Matthew Sadler </a:t>
            </a:r>
          </a:p>
          <a:p>
            <a:pPr marL="449262" lvl="1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Luisa Sadler</a:t>
            </a:r>
          </a:p>
          <a:p>
            <a:pPr marL="449262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Lisa Dorel</a:t>
            </a:r>
          </a:p>
          <a:p>
            <a:pPr marL="449262" lvl="1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Alison Arnell</a:t>
            </a:r>
          </a:p>
          <a:p>
            <a:pPr marL="449262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Mark Arnell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2" lvl="1" indent="0">
              <a:lnSpc>
                <a:spcPct val="110000"/>
              </a:lnSpc>
              <a:spcAft>
                <a:spcPts val="300"/>
              </a:spcAft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1" indent="-176213">
              <a:lnSpc>
                <a:spcPct val="110000"/>
              </a:lnSpc>
              <a:spcAft>
                <a:spcPts val="300"/>
              </a:spcAft>
              <a:buFont typeface="Wingdings 2" panose="05020102010507070707" pitchFamily="18" charset="2"/>
              <a:buChar char="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1" indent="-176213">
              <a:lnSpc>
                <a:spcPct val="110000"/>
              </a:lnSpc>
              <a:spcAft>
                <a:spcPts val="300"/>
              </a:spcAft>
              <a:buFont typeface="Wingdings 2" panose="05020102010507070707" pitchFamily="18" charset="2"/>
              <a:buChar char="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46601" y="1620000"/>
            <a:ext cx="4193398" cy="4680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Nominations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Richard Smowton (health &amp; safety)</a:t>
            </a:r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Marcus Harling</a:t>
            </a:r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88AB8-3D3D-464C-BE39-B427BEA14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58769" y="4665120"/>
            <a:ext cx="2619532" cy="1877331"/>
          </a:xfrm>
          <a:prstGeom prst="rect">
            <a:avLst/>
          </a:prstGeom>
        </p:spPr>
      </p:pic>
      <p:pic>
        <p:nvPicPr>
          <p:cNvPr id="7" name="Picture 6" descr="A picture containing beverage&#10;&#10;Description automatically generated">
            <a:extLst>
              <a:ext uri="{FF2B5EF4-FFF2-40B4-BE49-F238E27FC236}">
                <a16:creationId xmlns:a16="http://schemas.microsoft.com/office/drawing/2014/main" id="{B57E24FB-4CB6-9597-1BAC-AB4017A1FD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2"/>
          <a:stretch/>
        </p:blipFill>
        <p:spPr>
          <a:xfrm>
            <a:off x="8298929" y="-374863"/>
            <a:ext cx="2185011" cy="226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8404E-6 -1.19235E-6 C -0.07046 -0.14938 -0.21434 -0.18808 -0.3201 -0.08504 C -0.44626 0.036 -0.42665 0.21552 -0.40735 0.31609 L -0.37612 0.4432 C -0.35729 0.54353 -0.34082 0.72554 -0.48219 0.86299 C -0.57289 0.95028 -0.73341 0.92779 -0.80402 0.77818 C -0.87447 0.62722 -0.82866 0.4063 -0.7389 0.31924 C -0.5969 0.1811 -0.48502 0.27177 -0.42712 0.33521 L -0.35635 0.42452 C -0.29892 0.48707 -0.19018 0.5802 -0.06465 0.45804 C 0.04174 0.35613 0.07029 0.14938 2.88404E-6 -1.19235E-6 Z " pathEditMode="relative" rAng="8760000" ptsTypes="AAAAAAAAAAA">
                                      <p:cBhvr>
                                        <p:cTn id="10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85" y="38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DD49-6244-4D4F-A73B-DBC68DBEA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100 Club draw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0068E-56DE-4605-9BA0-275E501A95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42" name="Picture 6" descr="10 Good Luck Clip Art Free Free Cliparts That You Can Download To You  #PD0wRL - Clipart Suggest">
            <a:extLst>
              <a:ext uri="{FF2B5EF4-FFF2-40B4-BE49-F238E27FC236}">
                <a16:creationId xmlns:a16="http://schemas.microsoft.com/office/drawing/2014/main" id="{5409D85B-6912-4009-B23C-DDDD7A0D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12" y="4325412"/>
            <a:ext cx="1325913" cy="215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00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DFE38A-0CDE-4589-A26D-0121D6299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100 Club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D13AC6-7C17-4F35-9B5D-2D091400C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of 69 members at end of year September 2022</a:t>
            </a:r>
          </a:p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income: £828</a:t>
            </a:r>
          </a:p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Prize money paid out: 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621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Money raised for Village Hall funds: £207</a:t>
            </a:r>
          </a:p>
          <a:p>
            <a:pPr marL="0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now have 80 members…</a:t>
            </a:r>
          </a:p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we make it to 100 this year?</a:t>
            </a:r>
          </a:p>
        </p:txBody>
      </p:sp>
      <p:pic>
        <p:nvPicPr>
          <p:cNvPr id="3" name="Picture 2" descr="A horseshoe with clovers on it&#10;&#10;Description automatically generated">
            <a:extLst>
              <a:ext uri="{FF2B5EF4-FFF2-40B4-BE49-F238E27FC236}">
                <a16:creationId xmlns:a16="http://schemas.microsoft.com/office/drawing/2014/main" id="{CB06ED4C-54B1-B9EA-77F1-70F037EE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86" y="4176291"/>
            <a:ext cx="2636552" cy="263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62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0204-7049-40E1-A365-17D483F9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100 Club prize winners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A95D3-5E16-3EEE-F19C-157AED67C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038" y="1413987"/>
            <a:ext cx="7259924" cy="46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2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081" y="2366134"/>
            <a:ext cx="8947344" cy="1659152"/>
          </a:xfrm>
        </p:spPr>
        <p:txBody>
          <a:bodyPr/>
          <a:lstStyle/>
          <a:p>
            <a:pPr algn="ctr"/>
            <a:r>
              <a:rPr lang="en-GB" sz="6000" dirty="0"/>
              <a:t>Annual Report 2023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038D647-9F85-424E-BC34-28058533A0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019835BF-58FE-4A43-9DB8-AFB41056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8729" y="3888259"/>
            <a:ext cx="2411140" cy="24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32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0217" y="2952155"/>
            <a:ext cx="5945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100 Club Draw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96" y="3546438"/>
            <a:ext cx="3759123" cy="30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92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DD49-6244-4D4F-A73B-DBC68DBEA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0068E-56DE-4605-9BA0-275E501A95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4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DE-65E4-4C13-A196-278ABA46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2999A-C103-4433-AE9B-C2DEF2A2C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100"/>
              </a:spcAft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Some users didn’t return after COVID but we have some new regular users: 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Regular groups using the hall:</a:t>
            </a:r>
          </a:p>
          <a:p>
            <a:pPr marL="449262" lvl="1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Glade Tavern</a:t>
            </a:r>
          </a:p>
          <a:p>
            <a:pPr marL="449262" lvl="1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Garden Club</a:t>
            </a:r>
          </a:p>
          <a:p>
            <a:pPr marL="449262" lvl="1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Narth Singers</a:t>
            </a:r>
          </a:p>
          <a:p>
            <a:pPr marL="449262" lvl="1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Table Tennis</a:t>
            </a:r>
          </a:p>
          <a:p>
            <a:pPr marL="449262" lvl="1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Keep Fit</a:t>
            </a:r>
          </a:p>
          <a:p>
            <a:pPr marL="449262" lvl="1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Pilates</a:t>
            </a:r>
          </a:p>
          <a:p>
            <a:pPr marL="449262" lvl="1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Brownies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0">
              <a:buNone/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Free Open Images, Download Free Open Images png images, Free ClipArts on  Clipart Library">
            <a:extLst>
              <a:ext uri="{FF2B5EF4-FFF2-40B4-BE49-F238E27FC236}">
                <a16:creationId xmlns:a16="http://schemas.microsoft.com/office/drawing/2014/main" id="{B91F109B-992C-4111-A30C-2574D5DBE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7204">
            <a:off x="6077603" y="3607080"/>
            <a:ext cx="1992200" cy="16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4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E67F-12F0-4361-9C97-8A05200E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Events</a:t>
            </a:r>
          </a:p>
        </p:txBody>
      </p:sp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3CEDF1A-4EE0-5C90-39D1-B2CD2240B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 b="15080"/>
          <a:stretch/>
        </p:blipFill>
        <p:spPr>
          <a:xfrm>
            <a:off x="2610297" y="719907"/>
            <a:ext cx="5122466" cy="5822544"/>
          </a:xfrm>
        </p:spPr>
      </p:pic>
    </p:spTree>
    <p:extLst>
      <p:ext uri="{BB962C8B-B14F-4D97-AF65-F5344CB8AC3E}">
        <p14:creationId xmlns:p14="http://schemas.microsoft.com/office/powerpoint/2010/main" val="423671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E67F-12F0-4361-9C97-8A05200E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Oil Buying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D15F1-7FCE-43AE-B785-CF12CF851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Membership costs £8 and last year raised £296 for the hall</a:t>
            </a:r>
          </a:p>
          <a:p>
            <a:pPr marL="0" indent="0"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79,000 litres of oil ordered in the last 12 months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Average savings were £69 per member (5.6%) amounting to:</a:t>
            </a:r>
          </a:p>
          <a:p>
            <a:pPr marL="269875" lvl="2" indent="0">
              <a:buNone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£2,554 for the group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now even have a member from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Trellech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176212" lvl="1" indent="0">
              <a:buNone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76212" lvl="1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heap Heating Oil - Lower Your Home Heating Price | BoilerJuice">
            <a:extLst>
              <a:ext uri="{FF2B5EF4-FFF2-40B4-BE49-F238E27FC236}">
                <a16:creationId xmlns:a16="http://schemas.microsoft.com/office/drawing/2014/main" id="{ACBAC7CE-D945-55AB-A968-BE5FE414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13" y="5245617"/>
            <a:ext cx="2386236" cy="10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8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E67F-12F0-4361-9C97-8A05200E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Associations with the hall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D15F1-7FCE-43AE-B785-CF12CF851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Life of Manor Wood Project</a:t>
            </a: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Footpath Group</a:t>
            </a:r>
            <a:endParaRPr lang="en-GB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 of the 65 Bus</a:t>
            </a: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76212" lvl="1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128D4E5-A896-45C2-EAF6-4DB5CB694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33" y="4512806"/>
            <a:ext cx="1603571" cy="903345"/>
          </a:xfrm>
          <a:prstGeom prst="rect">
            <a:avLst/>
          </a:prstGeom>
        </p:spPr>
      </p:pic>
      <p:pic>
        <p:nvPicPr>
          <p:cNvPr id="7" name="Picture 6" descr="A cartoon of a forest&#10;&#10;Description automatically generated">
            <a:extLst>
              <a:ext uri="{FF2B5EF4-FFF2-40B4-BE49-F238E27FC236}">
                <a16:creationId xmlns:a16="http://schemas.microsoft.com/office/drawing/2014/main" id="{556375B4-4CC4-9778-2187-B480D71A4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37" y="1151955"/>
            <a:ext cx="2644134" cy="1512168"/>
          </a:xfrm>
          <a:prstGeom prst="rect">
            <a:avLst/>
          </a:prstGeom>
        </p:spPr>
      </p:pic>
      <p:pic>
        <p:nvPicPr>
          <p:cNvPr id="4" name="Picture 4" descr="Free Hiking Cliparts, Download Free Hiking Cliparts png images, Free  ClipArts on Clipart Library">
            <a:extLst>
              <a:ext uri="{FF2B5EF4-FFF2-40B4-BE49-F238E27FC236}">
                <a16:creationId xmlns:a16="http://schemas.microsoft.com/office/drawing/2014/main" id="{E8AD3060-2392-7E29-4B06-85825EA6E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69" y="3456211"/>
            <a:ext cx="1716262" cy="134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1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Hall maintenance and improvements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C4E03A-0122-453B-9E75-9A999DD21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Minor repairs: </a:t>
            </a:r>
          </a:p>
          <a:p>
            <a:pPr marL="176212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replacement light bulbs</a:t>
            </a:r>
          </a:p>
          <a:p>
            <a:pPr marL="176212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leaking taps</a:t>
            </a:r>
          </a:p>
          <a:p>
            <a:pPr marL="176212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faulty handles etc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Garden tidied and maintained</a:t>
            </a:r>
          </a:p>
          <a:p>
            <a:pPr marL="176212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(with special thanks to Pam Manfield and Gwen Reid)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2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8E98B-16F8-41F0-A561-5B53F30E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2785" y="4245703"/>
            <a:ext cx="2482032" cy="21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4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Planned improvements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C4E03A-0122-453B-9E75-9A999DD21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Planning has been approved for: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Outside space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 roof over kitchen and ante room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(will require grant funding)</a:t>
            </a:r>
          </a:p>
          <a:p>
            <a:pPr marL="176212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Roof work will include replacement facia boards and guttering</a:t>
            </a:r>
          </a:p>
          <a:p>
            <a:pPr marL="176212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cooker hood and extractor will also be replaced during this work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tender document has been produced and sent out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Stocktake and Clear Out…   AMNESTY!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F7F47A3-F09B-7F70-CB3F-4F9A3DAE6B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61" y="4417419"/>
            <a:ext cx="2122826" cy="16916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B4BADA-3924-439C-71D3-FA94478CE59B}"/>
              </a:ext>
            </a:extLst>
          </p:cNvPr>
          <p:cNvSpPr/>
          <p:nvPr/>
        </p:nvSpPr>
        <p:spPr>
          <a:xfrm>
            <a:off x="6858769" y="5976491"/>
            <a:ext cx="16561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881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43316</TotalTime>
  <Words>888</Words>
  <Application>Microsoft Office PowerPoint</Application>
  <PresentationFormat>Custom</PresentationFormat>
  <Paragraphs>177</Paragraphs>
  <Slides>31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1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Webdings</vt:lpstr>
      <vt:lpstr>Wingdings</vt:lpstr>
      <vt:lpstr>Wingdings 2</vt:lpstr>
      <vt:lpstr>Metropolitan</vt:lpstr>
      <vt:lpstr>Annual General Meeting</vt:lpstr>
      <vt:lpstr>The Narth &amp; District Village Hall AGM</vt:lpstr>
      <vt:lpstr>Annual Report 2023</vt:lpstr>
      <vt:lpstr>Hall Use</vt:lpstr>
      <vt:lpstr>Events</vt:lpstr>
      <vt:lpstr>Oil Buying Group</vt:lpstr>
      <vt:lpstr>Associations with the hall</vt:lpstr>
      <vt:lpstr>Hall maintenance and improvements</vt:lpstr>
      <vt:lpstr>Planned improvements</vt:lpstr>
      <vt:lpstr>Planned improvements – to follow</vt:lpstr>
      <vt:lpstr>Volunteers</vt:lpstr>
      <vt:lpstr>Finance Report 2022-2023</vt:lpstr>
      <vt:lpstr>5 Year Performance</vt:lpstr>
      <vt:lpstr>The numbers</vt:lpstr>
      <vt:lpstr>Where the money comes from</vt:lpstr>
      <vt:lpstr>Where the money goes</vt:lpstr>
      <vt:lpstr>Events 2022/23</vt:lpstr>
      <vt:lpstr>Not just about the money</vt:lpstr>
      <vt:lpstr>Which sounds a lot….but</vt:lpstr>
      <vt:lpstr>A reminder </vt:lpstr>
      <vt:lpstr>End with the Thanks</vt:lpstr>
      <vt:lpstr>Your Turn  Any questions or comments?</vt:lpstr>
      <vt:lpstr>Electing the Committee</vt:lpstr>
      <vt:lpstr>Thank you to our retiring members</vt:lpstr>
      <vt:lpstr>Election of the committee</vt:lpstr>
      <vt:lpstr>New Committee</vt:lpstr>
      <vt:lpstr>100 Club draw</vt:lpstr>
      <vt:lpstr>100 Club</vt:lpstr>
      <vt:lpstr>100 Club prize winners</vt:lpstr>
      <vt:lpstr>PowerPoint Presentation</vt:lpstr>
      <vt:lpstr>Thank you</vt:lpstr>
      <vt:lpstr>Finance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Narth &amp; District Village Hall</dc:title>
  <dc:creator>Marilyn Dunkelman</dc:creator>
  <cp:lastModifiedBy>Clark Atkinson</cp:lastModifiedBy>
  <cp:revision>505</cp:revision>
  <cp:lastPrinted>2015-10-12T11:36:22Z</cp:lastPrinted>
  <dcterms:created xsi:type="dcterms:W3CDTF">2015-02-02T16:40:11Z</dcterms:created>
  <dcterms:modified xsi:type="dcterms:W3CDTF">2023-10-24T07:25:00Z</dcterms:modified>
</cp:coreProperties>
</file>